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B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2426" y="-101793"/>
            <a:ext cx="14163146" cy="163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03310" y="3869280"/>
            <a:ext cx="11576685" cy="558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559" y="2922342"/>
            <a:ext cx="16482834" cy="4845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24" y="2878660"/>
            <a:ext cx="5600699" cy="45243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49" y="1577018"/>
            <a:ext cx="8312784" cy="5743575"/>
            <a:chOff x="9418349" y="1577018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404" y="1577018"/>
              <a:ext cx="6410324" cy="5743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49" y="1960999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1682657" y="224967"/>
                  </a:moveTo>
                  <a:lnTo>
                    <a:pt x="1466369" y="263081"/>
                  </a:lnTo>
                  <a:lnTo>
                    <a:pt x="1462375" y="255339"/>
                  </a:lnTo>
                  <a:lnTo>
                    <a:pt x="1458127" y="246893"/>
                  </a:lnTo>
                  <a:lnTo>
                    <a:pt x="1453395" y="238033"/>
                  </a:lnTo>
                  <a:lnTo>
                    <a:pt x="1448159" y="229396"/>
                  </a:lnTo>
                  <a:lnTo>
                    <a:pt x="1419607" y="179949"/>
                  </a:lnTo>
                  <a:lnTo>
                    <a:pt x="1410160" y="141302"/>
                  </a:lnTo>
                  <a:lnTo>
                    <a:pt x="1420048" y="102678"/>
                  </a:lnTo>
                  <a:lnTo>
                    <a:pt x="1449500" y="53300"/>
                  </a:lnTo>
                  <a:lnTo>
                    <a:pt x="1458818" y="40525"/>
                  </a:lnTo>
                  <a:lnTo>
                    <a:pt x="1469219" y="27862"/>
                  </a:lnTo>
                  <a:lnTo>
                    <a:pt x="1480607" y="14593"/>
                  </a:lnTo>
                  <a:lnTo>
                    <a:pt x="1492884" y="0"/>
                  </a:lnTo>
                  <a:lnTo>
                    <a:pt x="1502581" y="10774"/>
                  </a:lnTo>
                  <a:lnTo>
                    <a:pt x="1511329" y="20442"/>
                  </a:lnTo>
                  <a:lnTo>
                    <a:pt x="1519046" y="29091"/>
                  </a:lnTo>
                  <a:lnTo>
                    <a:pt x="1526359" y="37604"/>
                  </a:lnTo>
                  <a:lnTo>
                    <a:pt x="1662787" y="201231"/>
                  </a:lnTo>
                  <a:lnTo>
                    <a:pt x="1682657" y="224967"/>
                  </a:lnTo>
                  <a:close/>
                </a:path>
                <a:path w="1859915" h="869314">
                  <a:moveTo>
                    <a:pt x="28322" y="868822"/>
                  </a:moveTo>
                  <a:lnTo>
                    <a:pt x="10106" y="856312"/>
                  </a:lnTo>
                  <a:lnTo>
                    <a:pt x="1677" y="841140"/>
                  </a:lnTo>
                  <a:lnTo>
                    <a:pt x="0" y="824288"/>
                  </a:lnTo>
                  <a:lnTo>
                    <a:pt x="2039" y="806738"/>
                  </a:lnTo>
                  <a:lnTo>
                    <a:pt x="12015" y="758954"/>
                  </a:lnTo>
                  <a:lnTo>
                    <a:pt x="26839" y="713054"/>
                  </a:lnTo>
                  <a:lnTo>
                    <a:pt x="47161" y="669299"/>
                  </a:lnTo>
                  <a:lnTo>
                    <a:pt x="73632" y="627947"/>
                  </a:lnTo>
                  <a:lnTo>
                    <a:pt x="106026" y="586381"/>
                  </a:lnTo>
                  <a:lnTo>
                    <a:pt x="139924" y="546676"/>
                  </a:lnTo>
                  <a:lnTo>
                    <a:pt x="175295" y="508808"/>
                  </a:lnTo>
                  <a:lnTo>
                    <a:pt x="212108" y="472750"/>
                  </a:lnTo>
                  <a:lnTo>
                    <a:pt x="250333" y="438475"/>
                  </a:lnTo>
                  <a:lnTo>
                    <a:pt x="289939" y="405958"/>
                  </a:lnTo>
                  <a:lnTo>
                    <a:pt x="330896" y="375173"/>
                  </a:lnTo>
                  <a:lnTo>
                    <a:pt x="373172" y="346093"/>
                  </a:lnTo>
                  <a:lnTo>
                    <a:pt x="416737" y="318692"/>
                  </a:lnTo>
                  <a:lnTo>
                    <a:pt x="461560" y="292945"/>
                  </a:lnTo>
                  <a:lnTo>
                    <a:pt x="507611" y="268826"/>
                  </a:lnTo>
                  <a:lnTo>
                    <a:pt x="554858" y="246307"/>
                  </a:lnTo>
                  <a:lnTo>
                    <a:pt x="600280" y="226895"/>
                  </a:lnTo>
                  <a:lnTo>
                    <a:pt x="646004" y="209817"/>
                  </a:lnTo>
                  <a:lnTo>
                    <a:pt x="692023" y="195096"/>
                  </a:lnTo>
                  <a:lnTo>
                    <a:pt x="738330" y="182759"/>
                  </a:lnTo>
                  <a:lnTo>
                    <a:pt x="784918" y="172829"/>
                  </a:lnTo>
                  <a:lnTo>
                    <a:pt x="831780" y="165331"/>
                  </a:lnTo>
                  <a:lnTo>
                    <a:pt x="878909" y="160291"/>
                  </a:lnTo>
                  <a:lnTo>
                    <a:pt x="926298" y="157733"/>
                  </a:lnTo>
                  <a:lnTo>
                    <a:pt x="973940" y="157681"/>
                  </a:lnTo>
                  <a:lnTo>
                    <a:pt x="1021829" y="160161"/>
                  </a:lnTo>
                  <a:lnTo>
                    <a:pt x="1069956" y="165196"/>
                  </a:lnTo>
                  <a:lnTo>
                    <a:pt x="1118316" y="172813"/>
                  </a:lnTo>
                  <a:lnTo>
                    <a:pt x="1166902" y="183035"/>
                  </a:lnTo>
                  <a:lnTo>
                    <a:pt x="1216462" y="195231"/>
                  </a:lnTo>
                  <a:lnTo>
                    <a:pt x="1265969" y="208142"/>
                  </a:lnTo>
                  <a:lnTo>
                    <a:pt x="1466369" y="263081"/>
                  </a:lnTo>
                  <a:lnTo>
                    <a:pt x="1682657" y="224967"/>
                  </a:lnTo>
                  <a:lnTo>
                    <a:pt x="1691470" y="235495"/>
                  </a:lnTo>
                  <a:lnTo>
                    <a:pt x="711566" y="408170"/>
                  </a:lnTo>
                  <a:lnTo>
                    <a:pt x="666078" y="417100"/>
                  </a:lnTo>
                  <a:lnTo>
                    <a:pt x="625092" y="428084"/>
                  </a:lnTo>
                  <a:lnTo>
                    <a:pt x="575888" y="444649"/>
                  </a:lnTo>
                  <a:lnTo>
                    <a:pt x="528081" y="463151"/>
                  </a:lnTo>
                  <a:lnTo>
                    <a:pt x="481659" y="483566"/>
                  </a:lnTo>
                  <a:lnTo>
                    <a:pt x="436612" y="505869"/>
                  </a:lnTo>
                  <a:lnTo>
                    <a:pt x="392925" y="530035"/>
                  </a:lnTo>
                  <a:lnTo>
                    <a:pt x="350589" y="556040"/>
                  </a:lnTo>
                  <a:lnTo>
                    <a:pt x="309590" y="583860"/>
                  </a:lnTo>
                  <a:lnTo>
                    <a:pt x="269916" y="613470"/>
                  </a:lnTo>
                  <a:lnTo>
                    <a:pt x="231557" y="644847"/>
                  </a:lnTo>
                  <a:lnTo>
                    <a:pt x="194499" y="677964"/>
                  </a:lnTo>
                  <a:lnTo>
                    <a:pt x="158732" y="712799"/>
                  </a:lnTo>
                  <a:lnTo>
                    <a:pt x="124242" y="749327"/>
                  </a:lnTo>
                  <a:lnTo>
                    <a:pt x="91018" y="787523"/>
                  </a:lnTo>
                  <a:lnTo>
                    <a:pt x="59049" y="827363"/>
                  </a:lnTo>
                  <a:lnTo>
                    <a:pt x="28322" y="868822"/>
                  </a:lnTo>
                  <a:close/>
                </a:path>
                <a:path w="1859915" h="869314">
                  <a:moveTo>
                    <a:pt x="989217" y="784506"/>
                  </a:moveTo>
                  <a:lnTo>
                    <a:pt x="984916" y="771363"/>
                  </a:lnTo>
                  <a:lnTo>
                    <a:pt x="985430" y="757075"/>
                  </a:lnTo>
                  <a:lnTo>
                    <a:pt x="989145" y="742472"/>
                  </a:lnTo>
                  <a:lnTo>
                    <a:pt x="1013353" y="686163"/>
                  </a:lnTo>
                  <a:lnTo>
                    <a:pt x="1035308" y="646863"/>
                  </a:lnTo>
                  <a:lnTo>
                    <a:pt x="1061306" y="611257"/>
                  </a:lnTo>
                  <a:lnTo>
                    <a:pt x="1092299" y="580267"/>
                  </a:lnTo>
                  <a:lnTo>
                    <a:pt x="1129237" y="554814"/>
                  </a:lnTo>
                  <a:lnTo>
                    <a:pt x="1173070" y="535819"/>
                  </a:lnTo>
                  <a:lnTo>
                    <a:pt x="1307915" y="492227"/>
                  </a:lnTo>
                  <a:lnTo>
                    <a:pt x="1373807" y="475235"/>
                  </a:lnTo>
                  <a:lnTo>
                    <a:pt x="1349152" y="459832"/>
                  </a:lnTo>
                  <a:lnTo>
                    <a:pt x="1280605" y="433461"/>
                  </a:lnTo>
                  <a:lnTo>
                    <a:pt x="1238311" y="422577"/>
                  </a:lnTo>
                  <a:lnTo>
                    <a:pt x="1191733" y="413283"/>
                  </a:lnTo>
                  <a:lnTo>
                    <a:pt x="1141672" y="405622"/>
                  </a:lnTo>
                  <a:lnTo>
                    <a:pt x="1088925" y="399637"/>
                  </a:lnTo>
                  <a:lnTo>
                    <a:pt x="1034290" y="395368"/>
                  </a:lnTo>
                  <a:lnTo>
                    <a:pt x="978567" y="392858"/>
                  </a:lnTo>
                  <a:lnTo>
                    <a:pt x="922553" y="392149"/>
                  </a:lnTo>
                  <a:lnTo>
                    <a:pt x="867048" y="393284"/>
                  </a:lnTo>
                  <a:lnTo>
                    <a:pt x="812849" y="396304"/>
                  </a:lnTo>
                  <a:lnTo>
                    <a:pt x="760756" y="401252"/>
                  </a:lnTo>
                  <a:lnTo>
                    <a:pt x="711566" y="408170"/>
                  </a:lnTo>
                  <a:lnTo>
                    <a:pt x="1691470" y="235495"/>
                  </a:lnTo>
                  <a:lnTo>
                    <a:pt x="1731224" y="282658"/>
                  </a:lnTo>
                  <a:lnTo>
                    <a:pt x="1765782" y="323154"/>
                  </a:lnTo>
                  <a:lnTo>
                    <a:pt x="1800626" y="363404"/>
                  </a:lnTo>
                  <a:lnTo>
                    <a:pt x="1835822" y="403351"/>
                  </a:lnTo>
                  <a:lnTo>
                    <a:pt x="1850943" y="424540"/>
                  </a:lnTo>
                  <a:lnTo>
                    <a:pt x="1858565" y="445134"/>
                  </a:lnTo>
                  <a:lnTo>
                    <a:pt x="1859832" y="465896"/>
                  </a:lnTo>
                  <a:lnTo>
                    <a:pt x="1855883" y="487592"/>
                  </a:lnTo>
                  <a:lnTo>
                    <a:pt x="1839372" y="530501"/>
                  </a:lnTo>
                  <a:lnTo>
                    <a:pt x="1816155" y="569475"/>
                  </a:lnTo>
                  <a:lnTo>
                    <a:pt x="1788104" y="605180"/>
                  </a:lnTo>
                  <a:lnTo>
                    <a:pt x="1296614" y="695835"/>
                  </a:lnTo>
                  <a:lnTo>
                    <a:pt x="1248687" y="705357"/>
                  </a:lnTo>
                  <a:lnTo>
                    <a:pt x="1200930" y="715988"/>
                  </a:lnTo>
                  <a:lnTo>
                    <a:pt x="1153349" y="727759"/>
                  </a:lnTo>
                  <a:lnTo>
                    <a:pt x="1112939" y="739768"/>
                  </a:lnTo>
                  <a:lnTo>
                    <a:pt x="1072612" y="753880"/>
                  </a:lnTo>
                  <a:lnTo>
                    <a:pt x="989217" y="784506"/>
                  </a:lnTo>
                  <a:close/>
                </a:path>
                <a:path w="1859915" h="869314">
                  <a:moveTo>
                    <a:pt x="1724830" y="652284"/>
                  </a:moveTo>
                  <a:lnTo>
                    <a:pt x="1704783" y="654738"/>
                  </a:lnTo>
                  <a:lnTo>
                    <a:pt x="1685292" y="655696"/>
                  </a:lnTo>
                  <a:lnTo>
                    <a:pt x="1636261" y="657508"/>
                  </a:lnTo>
                  <a:lnTo>
                    <a:pt x="1587344" y="660172"/>
                  </a:lnTo>
                  <a:lnTo>
                    <a:pt x="1538547" y="663720"/>
                  </a:lnTo>
                  <a:lnTo>
                    <a:pt x="1489877" y="668183"/>
                  </a:lnTo>
                  <a:lnTo>
                    <a:pt x="1441342" y="673594"/>
                  </a:lnTo>
                  <a:lnTo>
                    <a:pt x="1392948" y="679985"/>
                  </a:lnTo>
                  <a:lnTo>
                    <a:pt x="1344703" y="687388"/>
                  </a:lnTo>
                  <a:lnTo>
                    <a:pt x="1296614" y="695835"/>
                  </a:lnTo>
                  <a:lnTo>
                    <a:pt x="1783564" y="610026"/>
                  </a:lnTo>
                  <a:lnTo>
                    <a:pt x="1757092" y="638279"/>
                  </a:lnTo>
                  <a:lnTo>
                    <a:pt x="1743058" y="647182"/>
                  </a:lnTo>
                  <a:lnTo>
                    <a:pt x="1724830" y="65228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14" y="509286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80" dirty="0">
                <a:latin typeface="Lucida Sans Unicode"/>
                <a:cs typeface="Lucida Sans Unicode"/>
              </a:rPr>
              <a:t>3.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Provide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5" dirty="0">
                <a:latin typeface="Lucida Sans Unicode"/>
                <a:cs typeface="Lucida Sans Unicode"/>
              </a:rPr>
              <a:t>a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report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with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all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unique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product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for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each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segment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and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sort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them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descending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order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product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counts.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100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41" y="6969740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35" dirty="0">
                <a:solidFill>
                  <a:srgbClr val="FF0000"/>
                </a:solidFill>
                <a:latin typeface="Lucida Sans Unicode"/>
                <a:cs typeface="Lucida Sans Unicode"/>
              </a:rPr>
              <a:t>Alarming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6" y="827550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6" y="9361357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15" y="7115902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 </a:t>
            </a: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are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growth </a:t>
            </a:r>
            <a:r>
              <a:rPr sz="2900" spc="125" dirty="0">
                <a:solidFill>
                  <a:srgbClr val="12239D"/>
                </a:solidFill>
                <a:latin typeface="Lucida Sans Unicode"/>
                <a:cs typeface="Lucida Sans Unicode"/>
              </a:rPr>
              <a:t>as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 </a:t>
            </a:r>
            <a:r>
              <a:rPr sz="290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to </a:t>
            </a: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900" spc="-1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6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900" b="1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</a:t>
            </a:r>
            <a:r>
              <a:rPr sz="2900" spc="-9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4" y="1951192"/>
            <a:ext cx="5868684" cy="83358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6" cy="3199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38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4" y="2044700"/>
                  </a:moveTo>
                  <a:lnTo>
                    <a:pt x="92919" y="2044700"/>
                  </a:lnTo>
                  <a:lnTo>
                    <a:pt x="87985" y="2057400"/>
                  </a:lnTo>
                  <a:lnTo>
                    <a:pt x="9045" y="2057400"/>
                  </a:lnTo>
                  <a:lnTo>
                    <a:pt x="4934" y="2044700"/>
                  </a:lnTo>
                  <a:close/>
                </a:path>
                <a:path w="295275" h="2057400">
                  <a:moveTo>
                    <a:pt x="4111" y="2032000"/>
                  </a:moveTo>
                  <a:lnTo>
                    <a:pt x="104020" y="2032000"/>
                  </a:lnTo>
                  <a:lnTo>
                    <a:pt x="101964" y="2044700"/>
                  </a:lnTo>
                  <a:lnTo>
                    <a:pt x="0" y="2044700"/>
                  </a:lnTo>
                  <a:lnTo>
                    <a:pt x="4111" y="2032000"/>
                  </a:lnTo>
                  <a:close/>
                </a:path>
                <a:path w="295275" h="2057400">
                  <a:moveTo>
                    <a:pt x="20146" y="2019300"/>
                  </a:moveTo>
                  <a:lnTo>
                    <a:pt x="113476" y="2019300"/>
                  </a:lnTo>
                  <a:lnTo>
                    <a:pt x="111832" y="2032000"/>
                  </a:lnTo>
                  <a:lnTo>
                    <a:pt x="17268" y="2032000"/>
                  </a:lnTo>
                  <a:lnTo>
                    <a:pt x="20146" y="2019300"/>
                  </a:lnTo>
                  <a:close/>
                </a:path>
                <a:path w="295275" h="2057400">
                  <a:moveTo>
                    <a:pt x="221608" y="1041400"/>
                  </a:moveTo>
                  <a:lnTo>
                    <a:pt x="293559" y="1041400"/>
                  </a:lnTo>
                  <a:lnTo>
                    <a:pt x="288625" y="1054100"/>
                  </a:lnTo>
                  <a:lnTo>
                    <a:pt x="281224" y="1054100"/>
                  </a:lnTo>
                  <a:lnTo>
                    <a:pt x="271145" y="1066800"/>
                  </a:lnTo>
                  <a:lnTo>
                    <a:pt x="261335" y="1079500"/>
                  </a:lnTo>
                  <a:lnTo>
                    <a:pt x="251911" y="1079500"/>
                  </a:lnTo>
                  <a:lnTo>
                    <a:pt x="242988" y="1092200"/>
                  </a:lnTo>
                  <a:lnTo>
                    <a:pt x="229658" y="1104900"/>
                  </a:lnTo>
                  <a:lnTo>
                    <a:pt x="217445" y="1130300"/>
                  </a:lnTo>
                  <a:lnTo>
                    <a:pt x="206389" y="1143000"/>
                  </a:lnTo>
                  <a:lnTo>
                    <a:pt x="196528" y="1168400"/>
                  </a:lnTo>
                  <a:lnTo>
                    <a:pt x="179999" y="1206500"/>
                  </a:lnTo>
                  <a:lnTo>
                    <a:pt x="168210" y="1244600"/>
                  </a:lnTo>
                  <a:lnTo>
                    <a:pt x="160508" y="1282700"/>
                  </a:lnTo>
                  <a:lnTo>
                    <a:pt x="156236" y="1333500"/>
                  </a:lnTo>
                  <a:lnTo>
                    <a:pt x="154585" y="1371600"/>
                  </a:lnTo>
                  <a:lnTo>
                    <a:pt x="154745" y="1422400"/>
                  </a:lnTo>
                  <a:lnTo>
                    <a:pt x="156062" y="1460500"/>
                  </a:lnTo>
                  <a:lnTo>
                    <a:pt x="157880" y="1498600"/>
                  </a:lnTo>
                  <a:lnTo>
                    <a:pt x="160707" y="1587500"/>
                  </a:lnTo>
                  <a:lnTo>
                    <a:pt x="161523" y="1625600"/>
                  </a:lnTo>
                  <a:lnTo>
                    <a:pt x="161992" y="1663700"/>
                  </a:lnTo>
                  <a:lnTo>
                    <a:pt x="162082" y="1701800"/>
                  </a:lnTo>
                  <a:lnTo>
                    <a:pt x="161786" y="1739900"/>
                  </a:lnTo>
                  <a:lnTo>
                    <a:pt x="161182" y="1778000"/>
                  </a:lnTo>
                  <a:lnTo>
                    <a:pt x="159017" y="1841500"/>
                  </a:lnTo>
                  <a:lnTo>
                    <a:pt x="153582" y="1892300"/>
                  </a:lnTo>
                  <a:lnTo>
                    <a:pt x="143978" y="1943100"/>
                  </a:lnTo>
                  <a:lnTo>
                    <a:pt x="132363" y="1981200"/>
                  </a:lnTo>
                  <a:lnTo>
                    <a:pt x="126633" y="1993900"/>
                  </a:lnTo>
                  <a:lnTo>
                    <a:pt x="122521" y="2006600"/>
                  </a:lnTo>
                  <a:lnTo>
                    <a:pt x="119644" y="2019300"/>
                  </a:lnTo>
                  <a:lnTo>
                    <a:pt x="32480" y="2019300"/>
                  </a:lnTo>
                  <a:lnTo>
                    <a:pt x="40658" y="2006600"/>
                  </a:lnTo>
                  <a:lnTo>
                    <a:pt x="49492" y="1993900"/>
                  </a:lnTo>
                  <a:lnTo>
                    <a:pt x="58556" y="1981200"/>
                  </a:lnTo>
                  <a:lnTo>
                    <a:pt x="67428" y="1955800"/>
                  </a:lnTo>
                  <a:lnTo>
                    <a:pt x="70717" y="1955800"/>
                  </a:lnTo>
                  <a:lnTo>
                    <a:pt x="72773" y="1943100"/>
                  </a:lnTo>
                  <a:lnTo>
                    <a:pt x="75651" y="1930400"/>
                  </a:lnTo>
                  <a:lnTo>
                    <a:pt x="77495" y="1930400"/>
                  </a:lnTo>
                  <a:lnTo>
                    <a:pt x="79300" y="1917700"/>
                  </a:lnTo>
                  <a:lnTo>
                    <a:pt x="81028" y="1917700"/>
                  </a:lnTo>
                  <a:lnTo>
                    <a:pt x="82640" y="1905000"/>
                  </a:lnTo>
                  <a:lnTo>
                    <a:pt x="85808" y="1892300"/>
                  </a:lnTo>
                  <a:lnTo>
                    <a:pt x="88551" y="1879600"/>
                  </a:lnTo>
                  <a:lnTo>
                    <a:pt x="90908" y="1866900"/>
                  </a:lnTo>
                  <a:lnTo>
                    <a:pt x="92919" y="1854200"/>
                  </a:lnTo>
                  <a:lnTo>
                    <a:pt x="93774" y="1841500"/>
                  </a:lnTo>
                  <a:lnTo>
                    <a:pt x="94512" y="1828800"/>
                  </a:lnTo>
                  <a:lnTo>
                    <a:pt x="95174" y="1828800"/>
                  </a:lnTo>
                  <a:lnTo>
                    <a:pt x="95797" y="1816100"/>
                  </a:lnTo>
                  <a:lnTo>
                    <a:pt x="96176" y="1803400"/>
                  </a:lnTo>
                  <a:lnTo>
                    <a:pt x="96671" y="1803400"/>
                  </a:lnTo>
                  <a:lnTo>
                    <a:pt x="97243" y="1790700"/>
                  </a:lnTo>
                  <a:lnTo>
                    <a:pt x="97853" y="1778000"/>
                  </a:lnTo>
                  <a:lnTo>
                    <a:pt x="98771" y="1765300"/>
                  </a:lnTo>
                  <a:lnTo>
                    <a:pt x="99652" y="1739900"/>
                  </a:lnTo>
                  <a:lnTo>
                    <a:pt x="100455" y="1727200"/>
                  </a:lnTo>
                  <a:lnTo>
                    <a:pt x="102144" y="1663700"/>
                  </a:lnTo>
                  <a:lnTo>
                    <a:pt x="102684" y="1612900"/>
                  </a:lnTo>
                  <a:lnTo>
                    <a:pt x="102761" y="1574800"/>
                  </a:lnTo>
                  <a:lnTo>
                    <a:pt x="102375" y="1524000"/>
                  </a:lnTo>
                  <a:lnTo>
                    <a:pt x="101521" y="1485900"/>
                  </a:lnTo>
                  <a:lnTo>
                    <a:pt x="100782" y="1435100"/>
                  </a:lnTo>
                  <a:lnTo>
                    <a:pt x="101046" y="1384300"/>
                  </a:lnTo>
                  <a:lnTo>
                    <a:pt x="103198" y="1333500"/>
                  </a:lnTo>
                  <a:lnTo>
                    <a:pt x="108183" y="1282700"/>
                  </a:lnTo>
                  <a:lnTo>
                    <a:pt x="112159" y="1270000"/>
                  </a:lnTo>
                  <a:lnTo>
                    <a:pt x="117177" y="1244600"/>
                  </a:lnTo>
                  <a:lnTo>
                    <a:pt x="131207" y="1193800"/>
                  </a:lnTo>
                  <a:lnTo>
                    <a:pt x="150480" y="1143000"/>
                  </a:lnTo>
                  <a:lnTo>
                    <a:pt x="175457" y="1104900"/>
                  </a:lnTo>
                  <a:lnTo>
                    <a:pt x="190027" y="1079500"/>
                  </a:lnTo>
                  <a:lnTo>
                    <a:pt x="205985" y="1066800"/>
                  </a:lnTo>
                  <a:lnTo>
                    <a:pt x="213604" y="1054100"/>
                  </a:lnTo>
                  <a:lnTo>
                    <a:pt x="221608" y="1041400"/>
                  </a:lnTo>
                  <a:close/>
                </a:path>
                <a:path w="295275" h="2057400">
                  <a:moveTo>
                    <a:pt x="213603" y="1003300"/>
                  </a:moveTo>
                  <a:lnTo>
                    <a:pt x="288625" y="1003300"/>
                  </a:lnTo>
                  <a:lnTo>
                    <a:pt x="293559" y="1016000"/>
                  </a:lnTo>
                  <a:lnTo>
                    <a:pt x="294792" y="1028700"/>
                  </a:lnTo>
                  <a:lnTo>
                    <a:pt x="295203" y="1041400"/>
                  </a:lnTo>
                  <a:lnTo>
                    <a:pt x="229921" y="1041400"/>
                  </a:lnTo>
                  <a:lnTo>
                    <a:pt x="238465" y="1028700"/>
                  </a:lnTo>
                  <a:lnTo>
                    <a:pt x="229921" y="1016000"/>
                  </a:lnTo>
                  <a:lnTo>
                    <a:pt x="221608" y="1016000"/>
                  </a:lnTo>
                  <a:lnTo>
                    <a:pt x="213603" y="1003300"/>
                  </a:lnTo>
                  <a:close/>
                </a:path>
                <a:path w="295275" h="2057400">
                  <a:moveTo>
                    <a:pt x="40716" y="50800"/>
                  </a:moveTo>
                  <a:lnTo>
                    <a:pt x="122521" y="50800"/>
                  </a:lnTo>
                  <a:lnTo>
                    <a:pt x="126633" y="63500"/>
                  </a:lnTo>
                  <a:lnTo>
                    <a:pt x="132421" y="76200"/>
                  </a:lnTo>
                  <a:lnTo>
                    <a:pt x="144152" y="114300"/>
                  </a:lnTo>
                  <a:lnTo>
                    <a:pt x="153582" y="165100"/>
                  </a:lnTo>
                  <a:lnTo>
                    <a:pt x="159017" y="215900"/>
                  </a:lnTo>
                  <a:lnTo>
                    <a:pt x="160347" y="254000"/>
                  </a:lnTo>
                  <a:lnTo>
                    <a:pt x="161786" y="317500"/>
                  </a:lnTo>
                  <a:lnTo>
                    <a:pt x="161992" y="393700"/>
                  </a:lnTo>
                  <a:lnTo>
                    <a:pt x="161696" y="431800"/>
                  </a:lnTo>
                  <a:lnTo>
                    <a:pt x="160861" y="469900"/>
                  </a:lnTo>
                  <a:lnTo>
                    <a:pt x="159563" y="520700"/>
                  </a:lnTo>
                  <a:lnTo>
                    <a:pt x="157880" y="558800"/>
                  </a:lnTo>
                  <a:lnTo>
                    <a:pt x="156062" y="596900"/>
                  </a:lnTo>
                  <a:lnTo>
                    <a:pt x="154745" y="647700"/>
                  </a:lnTo>
                  <a:lnTo>
                    <a:pt x="154585" y="685800"/>
                  </a:lnTo>
                  <a:lnTo>
                    <a:pt x="156236" y="723900"/>
                  </a:lnTo>
                  <a:lnTo>
                    <a:pt x="160566" y="774700"/>
                  </a:lnTo>
                  <a:lnTo>
                    <a:pt x="168364" y="812800"/>
                  </a:lnTo>
                  <a:lnTo>
                    <a:pt x="180172" y="863600"/>
                  </a:lnTo>
                  <a:lnTo>
                    <a:pt x="196528" y="901700"/>
                  </a:lnTo>
                  <a:lnTo>
                    <a:pt x="206389" y="914400"/>
                  </a:lnTo>
                  <a:lnTo>
                    <a:pt x="217445" y="939800"/>
                  </a:lnTo>
                  <a:lnTo>
                    <a:pt x="229658" y="952500"/>
                  </a:lnTo>
                  <a:lnTo>
                    <a:pt x="242988" y="965200"/>
                  </a:lnTo>
                  <a:lnTo>
                    <a:pt x="251853" y="977900"/>
                  </a:lnTo>
                  <a:lnTo>
                    <a:pt x="261181" y="990600"/>
                  </a:lnTo>
                  <a:lnTo>
                    <a:pt x="270971" y="990600"/>
                  </a:lnTo>
                  <a:lnTo>
                    <a:pt x="281224" y="1003300"/>
                  </a:lnTo>
                  <a:lnTo>
                    <a:pt x="205984" y="1003300"/>
                  </a:lnTo>
                  <a:lnTo>
                    <a:pt x="189795" y="977900"/>
                  </a:lnTo>
                  <a:lnTo>
                    <a:pt x="175148" y="952500"/>
                  </a:lnTo>
                  <a:lnTo>
                    <a:pt x="162043" y="939800"/>
                  </a:lnTo>
                  <a:lnTo>
                    <a:pt x="150479" y="914400"/>
                  </a:lnTo>
                  <a:lnTo>
                    <a:pt x="140130" y="889000"/>
                  </a:lnTo>
                  <a:lnTo>
                    <a:pt x="131207" y="863600"/>
                  </a:lnTo>
                  <a:lnTo>
                    <a:pt x="123594" y="838200"/>
                  </a:lnTo>
                  <a:lnTo>
                    <a:pt x="117176" y="825500"/>
                  </a:lnTo>
                  <a:lnTo>
                    <a:pt x="108183" y="774700"/>
                  </a:lnTo>
                  <a:lnTo>
                    <a:pt x="103197" y="723900"/>
                  </a:lnTo>
                  <a:lnTo>
                    <a:pt x="101045" y="673100"/>
                  </a:lnTo>
                  <a:lnTo>
                    <a:pt x="100782" y="622300"/>
                  </a:lnTo>
                  <a:lnTo>
                    <a:pt x="101521" y="584200"/>
                  </a:lnTo>
                  <a:lnTo>
                    <a:pt x="102375" y="533400"/>
                  </a:lnTo>
                  <a:lnTo>
                    <a:pt x="102934" y="482600"/>
                  </a:lnTo>
                  <a:lnTo>
                    <a:pt x="102838" y="444500"/>
                  </a:lnTo>
                  <a:lnTo>
                    <a:pt x="102202" y="393700"/>
                  </a:lnTo>
                  <a:lnTo>
                    <a:pt x="101142" y="355600"/>
                  </a:lnTo>
                  <a:lnTo>
                    <a:pt x="100454" y="342900"/>
                  </a:lnTo>
                  <a:lnTo>
                    <a:pt x="99651" y="317500"/>
                  </a:lnTo>
                  <a:lnTo>
                    <a:pt x="98771" y="304800"/>
                  </a:lnTo>
                  <a:lnTo>
                    <a:pt x="97852" y="279400"/>
                  </a:lnTo>
                  <a:lnTo>
                    <a:pt x="97473" y="266700"/>
                  </a:lnTo>
                  <a:lnTo>
                    <a:pt x="96979" y="266700"/>
                  </a:lnTo>
                  <a:lnTo>
                    <a:pt x="96407" y="254000"/>
                  </a:lnTo>
                  <a:lnTo>
                    <a:pt x="95174" y="228600"/>
                  </a:lnTo>
                  <a:lnTo>
                    <a:pt x="94512" y="228600"/>
                  </a:lnTo>
                  <a:lnTo>
                    <a:pt x="93773" y="215900"/>
                  </a:lnTo>
                  <a:lnTo>
                    <a:pt x="88396" y="177800"/>
                  </a:lnTo>
                  <a:lnTo>
                    <a:pt x="82640" y="152400"/>
                  </a:lnTo>
                  <a:lnTo>
                    <a:pt x="81028" y="139700"/>
                  </a:lnTo>
                  <a:lnTo>
                    <a:pt x="79299" y="139700"/>
                  </a:lnTo>
                  <a:lnTo>
                    <a:pt x="77494" y="127000"/>
                  </a:lnTo>
                  <a:lnTo>
                    <a:pt x="75650" y="127000"/>
                  </a:lnTo>
                  <a:lnTo>
                    <a:pt x="72772" y="114300"/>
                  </a:lnTo>
                  <a:lnTo>
                    <a:pt x="70717" y="101600"/>
                  </a:lnTo>
                  <a:lnTo>
                    <a:pt x="67428" y="101600"/>
                  </a:lnTo>
                  <a:lnTo>
                    <a:pt x="58729" y="76200"/>
                  </a:lnTo>
                  <a:lnTo>
                    <a:pt x="49645" y="63500"/>
                  </a:lnTo>
                  <a:lnTo>
                    <a:pt x="40716" y="50800"/>
                  </a:lnTo>
                  <a:close/>
                </a:path>
                <a:path w="295275" h="2057400">
                  <a:moveTo>
                    <a:pt x="30013" y="38100"/>
                  </a:moveTo>
                  <a:lnTo>
                    <a:pt x="114710" y="38100"/>
                  </a:lnTo>
                  <a:lnTo>
                    <a:pt x="119644" y="50800"/>
                  </a:lnTo>
                  <a:lnTo>
                    <a:pt x="32480" y="50800"/>
                  </a:lnTo>
                  <a:lnTo>
                    <a:pt x="30013" y="38100"/>
                  </a:lnTo>
                  <a:close/>
                </a:path>
                <a:path w="295275" h="2057400">
                  <a:moveTo>
                    <a:pt x="0" y="12700"/>
                  </a:moveTo>
                  <a:lnTo>
                    <a:pt x="97442" y="12700"/>
                  </a:lnTo>
                  <a:lnTo>
                    <a:pt x="101964" y="25400"/>
                  </a:lnTo>
                  <a:lnTo>
                    <a:pt x="110187" y="25400"/>
                  </a:lnTo>
                  <a:lnTo>
                    <a:pt x="111832" y="38100"/>
                  </a:lnTo>
                  <a:lnTo>
                    <a:pt x="15623" y="38100"/>
                  </a:lnTo>
                  <a:lnTo>
                    <a:pt x="4111" y="25400"/>
                  </a:lnTo>
                  <a:lnTo>
                    <a:pt x="0" y="12700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700"/>
                  </a:lnTo>
                  <a:lnTo>
                    <a:pt x="9045" y="12700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33" y="547981"/>
              <a:ext cx="6128987" cy="4025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76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210" dirty="0">
                <a:solidFill>
                  <a:srgbClr val="FF0000"/>
                </a:solidFill>
                <a:latin typeface="Lucida Sans Unicode"/>
                <a:cs typeface="Lucida Sans Unicode"/>
              </a:rPr>
              <a:t>W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sz="2900" b="0" spc="-250" dirty="0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sz="2900" b="0" spc="-125" dirty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525" dirty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sz="2900" b="0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90" dirty="0">
                <a:solidFill>
                  <a:srgbClr val="FF0000"/>
                </a:solidFill>
                <a:latin typeface="Lucida Sans Unicode"/>
                <a:cs typeface="Lucida Sans Unicode"/>
              </a:rPr>
              <a:t>r  </a:t>
            </a:r>
            <a:r>
              <a:rPr sz="2900" b="0" spc="-190" dirty="0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sz="2900" b="0" spc="5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105" dirty="0">
                <a:solidFill>
                  <a:srgbClr val="FF0000"/>
                </a:solidFill>
                <a:latin typeface="Lucida Sans Unicode"/>
                <a:cs typeface="Lucida Sans Unicode"/>
              </a:rPr>
              <a:t>B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229" dirty="0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sz="2900" b="0" spc="220" dirty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55" dirty="0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2900" b="0" spc="-240" dirty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v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35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220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525" dirty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240" dirty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sz="2900" b="0" spc="220" dirty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sz="2900" b="0" spc="-125" dirty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5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li</a:t>
            </a:r>
            <a:r>
              <a:rPr sz="2900" b="0" spc="135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5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220" dirty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180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2900" b="0" spc="-240" dirty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v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25" dirty="0">
                <a:solidFill>
                  <a:srgbClr val="FF0000"/>
                </a:solidFill>
                <a:latin typeface="Lucida Sans Unicode"/>
                <a:cs typeface="Lucida Sans Unicode"/>
              </a:rPr>
              <a:t>s  </a:t>
            </a:r>
            <a:r>
              <a:rPr sz="2900" b="0" spc="-60" dirty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240" dirty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sz="2900" b="0" spc="220" dirty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sz="2900" b="0" spc="-125" dirty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340" dirty="0">
                <a:solidFill>
                  <a:srgbClr val="FF0000"/>
                </a:solidFill>
                <a:latin typeface="Lucida Sans Unicode"/>
                <a:cs typeface="Lucida Sans Unicode"/>
              </a:rPr>
              <a:t>k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sz="2900" b="0" spc="90" dirty="0">
                <a:solidFill>
                  <a:srgbClr val="FF0000"/>
                </a:solidFill>
                <a:latin typeface="Lucida Sans Unicode"/>
                <a:cs typeface="Lucida Sans Unicode"/>
              </a:rPr>
              <a:t>p  </a:t>
            </a:r>
            <a:r>
              <a:rPr sz="2900" b="0" spc="-30" dirty="0">
                <a:solidFill>
                  <a:srgbClr val="FF0000"/>
                </a:solidFill>
                <a:latin typeface="Lucida Sans Unicode"/>
                <a:cs typeface="Lucida Sans Unicode"/>
              </a:rPr>
              <a:t>B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260" dirty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sz="2900" b="0" spc="45" dirty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35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2900" b="0" spc="-41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430" dirty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sz="2900" b="0" spc="220" dirty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sz="2900" b="0" dirty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r>
              <a:rPr sz="2900" b="0" spc="-165" dirty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sz="2900" b="0" spc="135" dirty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7" y="2642086"/>
            <a:ext cx="6506209" cy="4391025"/>
            <a:chOff x="601767" y="2642086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7" y="2642086"/>
              <a:ext cx="5353049" cy="439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342736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885661"/>
              <a:ext cx="133350" cy="13334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428586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971511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8514436"/>
            <a:ext cx="133350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057361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600286"/>
            <a:ext cx="133350" cy="133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84" y="5259493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85" dirty="0">
                <a:latin typeface="Trebuchet MS"/>
                <a:cs typeface="Trebuchet MS"/>
              </a:rPr>
              <a:t>S</a:t>
            </a:r>
            <a:r>
              <a:rPr sz="3800" b="1" spc="310" dirty="0">
                <a:latin typeface="Trebuchet MS"/>
                <a:cs typeface="Trebuchet MS"/>
              </a:rPr>
              <a:t>u</a:t>
            </a:r>
            <a:r>
              <a:rPr sz="3800" b="1" spc="665" dirty="0">
                <a:latin typeface="Trebuchet MS"/>
                <a:cs typeface="Trebuchet MS"/>
              </a:rPr>
              <a:t>gg</a:t>
            </a:r>
            <a:r>
              <a:rPr sz="3800" b="1" spc="150" dirty="0">
                <a:latin typeface="Trebuchet MS"/>
                <a:cs typeface="Trebuchet MS"/>
              </a:rPr>
              <a:t>e</a:t>
            </a:r>
            <a:r>
              <a:rPr sz="3800" b="1" spc="475" dirty="0">
                <a:latin typeface="Trebuchet MS"/>
                <a:cs typeface="Trebuchet MS"/>
              </a:rPr>
              <a:t>s</a:t>
            </a:r>
            <a:r>
              <a:rPr sz="3800" b="1" spc="30" dirty="0">
                <a:latin typeface="Trebuchet MS"/>
                <a:cs typeface="Trebuchet MS"/>
              </a:rPr>
              <a:t>t</a:t>
            </a:r>
            <a:r>
              <a:rPr sz="3800" b="1" spc="-20" dirty="0">
                <a:latin typeface="Trebuchet MS"/>
                <a:cs typeface="Trebuchet MS"/>
              </a:rPr>
              <a:t>i</a:t>
            </a:r>
            <a:r>
              <a:rPr sz="3800" b="1" spc="265" dirty="0">
                <a:latin typeface="Trebuchet MS"/>
                <a:cs typeface="Trebuchet MS"/>
              </a:rPr>
              <a:t>o</a:t>
            </a:r>
            <a:r>
              <a:rPr sz="3800" b="1" spc="310" dirty="0">
                <a:latin typeface="Trebuchet MS"/>
                <a:cs typeface="Trebuchet MS"/>
              </a:rPr>
              <a:t>n</a:t>
            </a:r>
            <a:r>
              <a:rPr sz="3800" b="1" spc="480" dirty="0">
                <a:latin typeface="Trebuchet MS"/>
                <a:cs typeface="Trebuchet MS"/>
              </a:rPr>
              <a:t>s</a:t>
            </a:r>
            <a:r>
              <a:rPr sz="3800" b="1" spc="-340" dirty="0">
                <a:latin typeface="Trebuchet MS"/>
                <a:cs typeface="Trebuchet MS"/>
              </a:rPr>
              <a:t> </a:t>
            </a:r>
            <a:r>
              <a:rPr sz="3800" b="1" spc="-320" dirty="0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5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18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l  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25" dirty="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sz="2900" spc="-229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18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25" dirty="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Di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  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204" dirty="0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endParaRPr sz="2900">
              <a:latin typeface="Lucida Sans Unicode"/>
              <a:cs typeface="Lucida Sans Unicode"/>
            </a:endParaRPr>
          </a:p>
          <a:p>
            <a:pPr marL="12700" marR="1017905">
              <a:lnSpc>
                <a:spcPct val="122800"/>
              </a:lnSpc>
            </a:pPr>
            <a:r>
              <a:rPr sz="2900" spc="25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250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25" dirty="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sz="2900" spc="-140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3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0" y="6997111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spc="35" dirty="0">
                <a:latin typeface="Lucida Sans Unicode"/>
                <a:cs typeface="Lucida Sans Unicode"/>
              </a:rPr>
              <a:t>AVG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MC: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75" dirty="0">
                <a:latin typeface="Lucida Sans Unicode"/>
                <a:cs typeface="Lucida Sans Unicode"/>
              </a:rPr>
              <a:t>Average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Manufacturing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Cost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AVG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GS: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spc="75" dirty="0">
                <a:latin typeface="Lucida Sans Unicode"/>
                <a:cs typeface="Lucida Sans Unicode"/>
              </a:rPr>
              <a:t>Average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Gross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Sales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18" y="1288167"/>
            <a:ext cx="7077074" cy="6638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4.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Follow-up: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Which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segment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had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increase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unique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vs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100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sz="2400" spc="-15" dirty="0">
                <a:solidFill>
                  <a:srgbClr val="958AB5"/>
                </a:solidFill>
                <a:latin typeface="Lucida Sans Unicode"/>
                <a:cs typeface="Lucida Sans Unicode"/>
              </a:rPr>
              <a:t>0</a:t>
            </a:r>
            <a:r>
              <a:rPr sz="24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0 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47" y="2799287"/>
            <a:ext cx="3153410" cy="4262755"/>
            <a:chOff x="10136947" y="2799287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793" y="6261460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2"/>
                  </a:lnTo>
                  <a:lnTo>
                    <a:pt x="59465" y="64619"/>
                  </a:lnTo>
                  <a:lnTo>
                    <a:pt x="62407" y="111696"/>
                  </a:lnTo>
                  <a:lnTo>
                    <a:pt x="62721" y="153557"/>
                  </a:lnTo>
                  <a:lnTo>
                    <a:pt x="62606" y="168693"/>
                  </a:lnTo>
                  <a:lnTo>
                    <a:pt x="62283" y="184309"/>
                  </a:lnTo>
                  <a:lnTo>
                    <a:pt x="61780" y="200344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62168" y="300517"/>
                  </a:lnTo>
                  <a:lnTo>
                    <a:pt x="76093" y="348384"/>
                  </a:lnTo>
                  <a:lnTo>
                    <a:pt x="98538" y="380535"/>
                  </a:lnTo>
                  <a:lnTo>
                    <a:pt x="108886" y="388852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4"/>
                  </a:lnTo>
                  <a:lnTo>
                    <a:pt x="62223" y="615790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59465" y="735547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414" y="78394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79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7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7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0" y="792581"/>
                  </a:lnTo>
                  <a:lnTo>
                    <a:pt x="1592" y="789382"/>
                  </a:lnTo>
                  <a:lnTo>
                    <a:pt x="6049" y="786023"/>
                  </a:lnTo>
                  <a:lnTo>
                    <a:pt x="6686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75" y="713273"/>
                  </a:lnTo>
                  <a:lnTo>
                    <a:pt x="37091" y="704606"/>
                  </a:lnTo>
                  <a:lnTo>
                    <a:pt x="37250" y="699967"/>
                  </a:lnTo>
                  <a:lnTo>
                    <a:pt x="37887" y="690370"/>
                  </a:lnTo>
                  <a:lnTo>
                    <a:pt x="39548" y="643630"/>
                  </a:lnTo>
                  <a:lnTo>
                    <a:pt x="39702" y="631406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87873" y="395891"/>
                  </a:lnTo>
                  <a:lnTo>
                    <a:pt x="83574" y="391892"/>
                  </a:lnTo>
                  <a:lnTo>
                    <a:pt x="58263" y="355422"/>
                  </a:lnTo>
                  <a:lnTo>
                    <a:pt x="45369" y="318632"/>
                  </a:lnTo>
                  <a:lnTo>
                    <a:pt x="39956" y="280562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22" y="200344"/>
                  </a:lnTo>
                  <a:lnTo>
                    <a:pt x="39571" y="156059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51" y="45812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5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47" y="2799287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1006189" y="101629"/>
                  </a:moveTo>
                  <a:lnTo>
                    <a:pt x="867771" y="187286"/>
                  </a:lnTo>
                  <a:lnTo>
                    <a:pt x="862918" y="183090"/>
                  </a:lnTo>
                  <a:lnTo>
                    <a:pt x="857698" y="178481"/>
                  </a:lnTo>
                  <a:lnTo>
                    <a:pt x="852025" y="173718"/>
                  </a:lnTo>
                  <a:lnTo>
                    <a:pt x="846080" y="169256"/>
                  </a:lnTo>
                  <a:lnTo>
                    <a:pt x="812984" y="143293"/>
                  </a:lnTo>
                  <a:lnTo>
                    <a:pt x="795970" y="119455"/>
                  </a:lnTo>
                  <a:lnTo>
                    <a:pt x="792262" y="90308"/>
                  </a:lnTo>
                  <a:lnTo>
                    <a:pt x="799085" y="48414"/>
                  </a:lnTo>
                  <a:lnTo>
                    <a:pt x="802018" y="37108"/>
                  </a:lnTo>
                  <a:lnTo>
                    <a:pt x="805728" y="25579"/>
                  </a:lnTo>
                  <a:lnTo>
                    <a:pt x="809950" y="13365"/>
                  </a:lnTo>
                  <a:lnTo>
                    <a:pt x="814425" y="0"/>
                  </a:lnTo>
                  <a:lnTo>
                    <a:pt x="824026" y="4699"/>
                  </a:lnTo>
                  <a:lnTo>
                    <a:pt x="832674" y="8904"/>
                  </a:lnTo>
                  <a:lnTo>
                    <a:pt x="840336" y="12696"/>
                  </a:lnTo>
                  <a:lnTo>
                    <a:pt x="847683" y="16505"/>
                  </a:lnTo>
                  <a:lnTo>
                    <a:pt x="986062" y="90864"/>
                  </a:lnTo>
                  <a:lnTo>
                    <a:pt x="1006189" y="101629"/>
                  </a:lnTo>
                  <a:close/>
                </a:path>
                <a:path w="1197609" h="998220">
                  <a:moveTo>
                    <a:pt x="43405" y="997796"/>
                  </a:moveTo>
                  <a:lnTo>
                    <a:pt x="11805" y="975129"/>
                  </a:lnTo>
                  <a:lnTo>
                    <a:pt x="2292" y="927123"/>
                  </a:lnTo>
                  <a:lnTo>
                    <a:pt x="0" y="891638"/>
                  </a:lnTo>
                  <a:lnTo>
                    <a:pt x="2072" y="856105"/>
                  </a:lnTo>
                  <a:lnTo>
                    <a:pt x="24002" y="770903"/>
                  </a:lnTo>
                  <a:lnTo>
                    <a:pt x="41699" y="722804"/>
                  </a:lnTo>
                  <a:lnTo>
                    <a:pt x="62052" y="676206"/>
                  </a:lnTo>
                  <a:lnTo>
                    <a:pt x="84994" y="631086"/>
                  </a:lnTo>
                  <a:lnTo>
                    <a:pt x="110459" y="587422"/>
                  </a:lnTo>
                  <a:lnTo>
                    <a:pt x="138379" y="545192"/>
                  </a:lnTo>
                  <a:lnTo>
                    <a:pt x="168688" y="504373"/>
                  </a:lnTo>
                  <a:lnTo>
                    <a:pt x="201318" y="464943"/>
                  </a:lnTo>
                  <a:lnTo>
                    <a:pt x="236204" y="426881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6"/>
                  </a:lnTo>
                  <a:lnTo>
                    <a:pt x="442719" y="275345"/>
                  </a:lnTo>
                  <a:lnTo>
                    <a:pt x="489349" y="255017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4" y="208707"/>
                  </a:lnTo>
                  <a:lnTo>
                    <a:pt x="730055" y="203080"/>
                  </a:lnTo>
                  <a:lnTo>
                    <a:pt x="867771" y="187286"/>
                  </a:lnTo>
                  <a:lnTo>
                    <a:pt x="1006189" y="101629"/>
                  </a:lnTo>
                  <a:lnTo>
                    <a:pt x="1015232" y="106466"/>
                  </a:lnTo>
                  <a:lnTo>
                    <a:pt x="371882" y="504587"/>
                  </a:lnTo>
                  <a:lnTo>
                    <a:pt x="333978" y="531894"/>
                  </a:lnTo>
                  <a:lnTo>
                    <a:pt x="294341" y="566064"/>
                  </a:lnTo>
                  <a:lnTo>
                    <a:pt x="257461" y="601972"/>
                  </a:lnTo>
                  <a:lnTo>
                    <a:pt x="223300" y="639586"/>
                  </a:lnTo>
                  <a:lnTo>
                    <a:pt x="191822" y="678870"/>
                  </a:lnTo>
                  <a:lnTo>
                    <a:pt x="162988" y="719792"/>
                  </a:lnTo>
                  <a:lnTo>
                    <a:pt x="136760" y="762316"/>
                  </a:lnTo>
                  <a:lnTo>
                    <a:pt x="113102" y="806410"/>
                  </a:lnTo>
                  <a:lnTo>
                    <a:pt x="91975" y="852039"/>
                  </a:lnTo>
                  <a:lnTo>
                    <a:pt x="73341" y="899169"/>
                  </a:lnTo>
                  <a:lnTo>
                    <a:pt x="57164" y="947766"/>
                  </a:lnTo>
                  <a:lnTo>
                    <a:pt x="43405" y="997796"/>
                  </a:lnTo>
                  <a:close/>
                </a:path>
                <a:path w="1197609" h="998220">
                  <a:moveTo>
                    <a:pt x="681435" y="675439"/>
                  </a:moveTo>
                  <a:lnTo>
                    <a:pt x="674901" y="667633"/>
                  </a:lnTo>
                  <a:lnTo>
                    <a:pt x="671369" y="657735"/>
                  </a:lnTo>
                  <a:lnTo>
                    <a:pt x="669949" y="646702"/>
                  </a:lnTo>
                  <a:lnTo>
                    <a:pt x="669751" y="635491"/>
                  </a:lnTo>
                  <a:lnTo>
                    <a:pt x="673066" y="584891"/>
                  </a:lnTo>
                  <a:lnTo>
                    <a:pt x="683882" y="537057"/>
                  </a:lnTo>
                  <a:lnTo>
                    <a:pt x="705253" y="493233"/>
                  </a:lnTo>
                  <a:lnTo>
                    <a:pt x="740233" y="454663"/>
                  </a:lnTo>
                  <a:lnTo>
                    <a:pt x="821128" y="387697"/>
                  </a:lnTo>
                  <a:lnTo>
                    <a:pt x="861830" y="357923"/>
                  </a:lnTo>
                  <a:lnTo>
                    <a:pt x="829644" y="353425"/>
                  </a:lnTo>
                  <a:lnTo>
                    <a:pt x="789122" y="354753"/>
                  </a:lnTo>
                  <a:lnTo>
                    <a:pt x="741988" y="361321"/>
                  </a:lnTo>
                  <a:lnTo>
                    <a:pt x="689968" y="372539"/>
                  </a:lnTo>
                  <a:lnTo>
                    <a:pt x="634788" y="387821"/>
                  </a:lnTo>
                  <a:lnTo>
                    <a:pt x="578174" y="406577"/>
                  </a:lnTo>
                  <a:lnTo>
                    <a:pt x="521851" y="428220"/>
                  </a:lnTo>
                  <a:lnTo>
                    <a:pt x="467544" y="452161"/>
                  </a:lnTo>
                  <a:lnTo>
                    <a:pt x="416979" y="477813"/>
                  </a:lnTo>
                  <a:lnTo>
                    <a:pt x="371882" y="504587"/>
                  </a:lnTo>
                  <a:lnTo>
                    <a:pt x="1015232" y="106466"/>
                  </a:lnTo>
                  <a:lnTo>
                    <a:pt x="1025547" y="111983"/>
                  </a:lnTo>
                  <a:lnTo>
                    <a:pt x="1070181" y="135547"/>
                  </a:lnTo>
                  <a:lnTo>
                    <a:pt x="1115005" y="158754"/>
                  </a:lnTo>
                  <a:lnTo>
                    <a:pt x="1160077" y="181486"/>
                  </a:lnTo>
                  <a:lnTo>
                    <a:pt x="1176244" y="191817"/>
                  </a:lnTo>
                  <a:lnTo>
                    <a:pt x="1187091" y="203806"/>
                  </a:lnTo>
                  <a:lnTo>
                    <a:pt x="1193612" y="217662"/>
                  </a:lnTo>
                  <a:lnTo>
                    <a:pt x="1196799" y="233592"/>
                  </a:lnTo>
                  <a:lnTo>
                    <a:pt x="1197117" y="267496"/>
                  </a:lnTo>
                  <a:lnTo>
                    <a:pt x="1191752" y="300554"/>
                  </a:lnTo>
                  <a:lnTo>
                    <a:pt x="1182173" y="332707"/>
                  </a:lnTo>
                  <a:lnTo>
                    <a:pt x="1180320" y="337394"/>
                  </a:lnTo>
                  <a:lnTo>
                    <a:pt x="903414" y="508751"/>
                  </a:lnTo>
                  <a:lnTo>
                    <a:pt x="861125" y="534969"/>
                  </a:lnTo>
                  <a:lnTo>
                    <a:pt x="819607" y="562504"/>
                  </a:lnTo>
                  <a:lnTo>
                    <a:pt x="778896" y="591407"/>
                  </a:lnTo>
                  <a:lnTo>
                    <a:pt x="754367" y="610754"/>
                  </a:lnTo>
                  <a:lnTo>
                    <a:pt x="730467" y="631517"/>
                  </a:lnTo>
                  <a:lnTo>
                    <a:pt x="681435" y="675439"/>
                  </a:lnTo>
                  <a:close/>
                </a:path>
                <a:path w="1197609" h="998220">
                  <a:moveTo>
                    <a:pt x="1151465" y="382362"/>
                  </a:moveTo>
                  <a:lnTo>
                    <a:pt x="1138343" y="389562"/>
                  </a:lnTo>
                  <a:lnTo>
                    <a:pt x="1079579" y="416002"/>
                  </a:lnTo>
                  <a:lnTo>
                    <a:pt x="1034557" y="437474"/>
                  </a:lnTo>
                  <a:lnTo>
                    <a:pt x="990165" y="460055"/>
                  </a:lnTo>
                  <a:lnTo>
                    <a:pt x="946439" y="483796"/>
                  </a:lnTo>
                  <a:lnTo>
                    <a:pt x="903414" y="508751"/>
                  </a:lnTo>
                  <a:lnTo>
                    <a:pt x="1180320" y="337394"/>
                  </a:lnTo>
                  <a:lnTo>
                    <a:pt x="1169847" y="363894"/>
                  </a:lnTo>
                  <a:lnTo>
                    <a:pt x="1162615" y="373850"/>
                  </a:lnTo>
                  <a:lnTo>
                    <a:pt x="1151465" y="38236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50" y="847732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6450" y="9020252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1" y="7449754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900" b="1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36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5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2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900" b="1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900" spc="-9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900" spc="-42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3"/>
            <a:ext cx="17410430" cy="5724525"/>
            <a:chOff x="599745" y="2047413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57" y="2047413"/>
              <a:ext cx="7153274" cy="57245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6" y="3592773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1034874" y="136243"/>
                  </a:moveTo>
                  <a:lnTo>
                    <a:pt x="901675" y="160990"/>
                  </a:lnTo>
                  <a:lnTo>
                    <a:pt x="898401" y="155105"/>
                  </a:lnTo>
                  <a:lnTo>
                    <a:pt x="894989" y="147458"/>
                  </a:lnTo>
                  <a:lnTo>
                    <a:pt x="890287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428" y="17078"/>
                  </a:lnTo>
                  <a:lnTo>
                    <a:pt x="909294" y="9002"/>
                  </a:lnTo>
                  <a:lnTo>
                    <a:pt x="916797" y="0"/>
                  </a:lnTo>
                  <a:lnTo>
                    <a:pt x="928267" y="12371"/>
                  </a:lnTo>
                  <a:lnTo>
                    <a:pt x="933066" y="17606"/>
                  </a:lnTo>
                  <a:lnTo>
                    <a:pt x="937616" y="22761"/>
                  </a:lnTo>
                  <a:lnTo>
                    <a:pt x="1034874" y="136243"/>
                  </a:lnTo>
                  <a:close/>
                </a:path>
                <a:path w="1145540" h="541020">
                  <a:moveTo>
                    <a:pt x="17674" y="540902"/>
                  </a:move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3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3"/>
                  </a:lnTo>
                  <a:lnTo>
                    <a:pt x="339475" y="156848"/>
                  </a:lnTo>
                  <a:lnTo>
                    <a:pt x="384946" y="137793"/>
                  </a:lnTo>
                  <a:lnTo>
                    <a:pt x="430931" y="122525"/>
                  </a:lnTo>
                  <a:lnTo>
                    <a:pt x="477412" y="111107"/>
                  </a:lnTo>
                  <a:lnTo>
                    <a:pt x="524370" y="103606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8"/>
                  </a:lnTo>
                  <a:lnTo>
                    <a:pt x="762536" y="124924"/>
                  </a:lnTo>
                  <a:lnTo>
                    <a:pt x="901675" y="160990"/>
                  </a:lnTo>
                  <a:lnTo>
                    <a:pt x="1034874" y="136243"/>
                  </a:lnTo>
                  <a:lnTo>
                    <a:pt x="1040402" y="142633"/>
                  </a:lnTo>
                  <a:lnTo>
                    <a:pt x="425365" y="256899"/>
                  </a:lnTo>
                  <a:lnTo>
                    <a:pt x="383637" y="267491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close/>
                </a:path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805029" y="302122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1040402" y="142633"/>
                  </a:lnTo>
                  <a:lnTo>
                    <a:pt x="1065196" y="171290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5"/>
                  </a:lnTo>
                  <a:lnTo>
                    <a:pt x="1118817" y="345934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85945" y="454743"/>
                  </a:lnTo>
                  <a:lnTo>
                    <a:pt x="661142" y="463640"/>
                  </a:lnTo>
                  <a:lnTo>
                    <a:pt x="609856" y="482920"/>
                  </a:lnTo>
                  <a:close/>
                </a:path>
                <a:path w="1145540" h="541020">
                  <a:moveTo>
                    <a:pt x="1062885" y="397165"/>
                  </a:moveTo>
                  <a:lnTo>
                    <a:pt x="1050533" y="398800"/>
                  </a:lnTo>
                  <a:lnTo>
                    <a:pt x="991049" y="402005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4"/>
                  </a:lnTo>
                  <a:lnTo>
                    <a:pt x="803235" y="425834"/>
                  </a:lnTo>
                  <a:lnTo>
                    <a:pt x="1098951" y="370894"/>
                  </a:lnTo>
                  <a:lnTo>
                    <a:pt x="1082715" y="388388"/>
                  </a:lnTo>
                  <a:lnTo>
                    <a:pt x="1074102" y="393924"/>
                  </a:lnTo>
                  <a:lnTo>
                    <a:pt x="1062885" y="39716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5.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Get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highest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and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lowest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manufacturing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costs.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should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contain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3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229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nu</a:t>
            </a:r>
            <a:r>
              <a:rPr sz="2400" spc="-95" dirty="0">
                <a:solidFill>
                  <a:srgbClr val="958AB5"/>
                </a:solidFill>
                <a:latin typeface="Lucida Sans Unicode"/>
                <a:cs typeface="Lucida Sans Unicode"/>
              </a:rPr>
              <a:t>f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sz="2400" spc="125" dirty="0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8179383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9265233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099" y="7095137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20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900" spc="-6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3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90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190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900" spc="-9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42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25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900" spc="2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900" spc="-9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42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3" y="199795"/>
                </a:lnTo>
                <a:lnTo>
                  <a:pt x="13398" y="174751"/>
                </a:lnTo>
                <a:lnTo>
                  <a:pt x="4792" y="136402"/>
                </a:lnTo>
                <a:lnTo>
                  <a:pt x="9827" y="104799"/>
                </a:lnTo>
                <a:lnTo>
                  <a:pt x="27055" y="78859"/>
                </a:lnTo>
                <a:lnTo>
                  <a:pt x="57163" y="57644"/>
                </a:lnTo>
                <a:lnTo>
                  <a:pt x="100840" y="4021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9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5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101" y="1706428"/>
            <a:ext cx="5781674" cy="618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7" y="4159207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25" dirty="0">
                <a:latin typeface="Lucida Sans Unicode"/>
                <a:cs typeface="Lucida Sans Unicode"/>
              </a:rPr>
              <a:t>6. </a:t>
            </a:r>
            <a:r>
              <a:rPr sz="2400" spc="100" dirty="0">
                <a:latin typeface="Lucida Sans Unicode"/>
                <a:cs typeface="Lucida Sans Unicode"/>
              </a:rPr>
              <a:t>Generate </a:t>
            </a:r>
            <a:r>
              <a:rPr sz="2400" spc="295" dirty="0">
                <a:latin typeface="Lucida Sans Unicode"/>
                <a:cs typeface="Lucida Sans Unicode"/>
              </a:rPr>
              <a:t>a </a:t>
            </a:r>
            <a:r>
              <a:rPr sz="2400" spc="20" dirty="0">
                <a:latin typeface="Lucida Sans Unicode"/>
                <a:cs typeface="Lucida Sans Unicode"/>
              </a:rPr>
              <a:t>report </a:t>
            </a:r>
            <a:r>
              <a:rPr sz="2400" spc="65" dirty="0">
                <a:latin typeface="Lucida Sans Unicode"/>
                <a:cs typeface="Lucida Sans Unicode"/>
              </a:rPr>
              <a:t>which </a:t>
            </a:r>
            <a:r>
              <a:rPr sz="2400" spc="70" dirty="0">
                <a:latin typeface="Lucida Sans Unicode"/>
                <a:cs typeface="Lucida Sans Unicode"/>
              </a:rPr>
              <a:t>contains </a:t>
            </a:r>
            <a:r>
              <a:rPr sz="2400" spc="55" dirty="0">
                <a:latin typeface="Lucida Sans Unicode"/>
                <a:cs typeface="Lucida Sans Unicode"/>
              </a:rPr>
              <a:t>the </a:t>
            </a:r>
            <a:r>
              <a:rPr sz="2400" spc="45" dirty="0">
                <a:latin typeface="Lucida Sans Unicode"/>
                <a:cs typeface="Lucida Sans Unicode"/>
              </a:rPr>
              <a:t>top </a:t>
            </a:r>
            <a:r>
              <a:rPr sz="2400" spc="-15" dirty="0">
                <a:latin typeface="Lucida Sans Unicode"/>
                <a:cs typeface="Lucida Sans Unicode"/>
              </a:rPr>
              <a:t>5 </a:t>
            </a:r>
            <a:r>
              <a:rPr sz="2400" spc="70" dirty="0">
                <a:latin typeface="Lucida Sans Unicode"/>
                <a:cs typeface="Lucida Sans Unicode"/>
              </a:rPr>
              <a:t>customers </a:t>
            </a:r>
            <a:r>
              <a:rPr sz="2400" spc="75" dirty="0">
                <a:latin typeface="Lucida Sans Unicode"/>
                <a:cs typeface="Lucida Sans Unicode"/>
              </a:rPr>
              <a:t>who </a:t>
            </a:r>
            <a:r>
              <a:rPr sz="2400" spc="85" dirty="0">
                <a:latin typeface="Lucida Sans Unicode"/>
                <a:cs typeface="Lucida Sans Unicode"/>
              </a:rPr>
              <a:t>received </a:t>
            </a:r>
            <a:r>
              <a:rPr sz="2400" spc="170" dirty="0">
                <a:latin typeface="Lucida Sans Unicode"/>
                <a:cs typeface="Lucida Sans Unicode"/>
              </a:rPr>
              <a:t>an </a:t>
            </a:r>
            <a:r>
              <a:rPr sz="2400" spc="145" dirty="0">
                <a:latin typeface="Lucida Sans Unicode"/>
                <a:cs typeface="Lucida Sans Unicode"/>
              </a:rPr>
              <a:t>average </a:t>
            </a:r>
            <a:r>
              <a:rPr sz="2400" spc="25" dirty="0">
                <a:latin typeface="Lucida Sans Unicode"/>
                <a:cs typeface="Lucida Sans Unicode"/>
              </a:rPr>
              <a:t>high 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120" dirty="0">
                <a:latin typeface="Lucida Sans Unicode"/>
                <a:cs typeface="Lucida Sans Unicode"/>
              </a:rPr>
              <a:t>pre_invoice_discount_pct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for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fiscal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and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Indian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market.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229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sz="2400" spc="150" dirty="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e 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87" y="3193196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4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2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6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881023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9353160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33" y="758898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7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pre-invoice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6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9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7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pre-invoice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5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8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900" spc="8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15"/>
            <a:ext cx="6544309" cy="8873490"/>
            <a:chOff x="9280121" y="1413715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96" y="1413715"/>
              <a:ext cx="6238874" cy="8873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56" y="5929185"/>
              <a:ext cx="5371465" cy="38100"/>
            </a:xfrm>
            <a:custGeom>
              <a:avLst/>
              <a:gdLst/>
              <a:ahLst/>
              <a:cxnLst/>
              <a:rect l="l" t="t" r="r" b="b"/>
              <a:pathLst>
                <a:path w="5371465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1465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1465" h="38100">
                  <a:moveTo>
                    <a:pt x="190461" y="0"/>
                  </a:moveTo>
                  <a:lnTo>
                    <a:pt x="152374" y="0"/>
                  </a:lnTo>
                  <a:lnTo>
                    <a:pt x="152374" y="38100"/>
                  </a:lnTo>
                  <a:lnTo>
                    <a:pt x="190461" y="38100"/>
                  </a:lnTo>
                  <a:lnTo>
                    <a:pt x="190461" y="0"/>
                  </a:lnTo>
                  <a:close/>
                </a:path>
                <a:path w="5371465" h="38100">
                  <a:moveTo>
                    <a:pt x="266649" y="0"/>
                  </a:moveTo>
                  <a:lnTo>
                    <a:pt x="228549" y="0"/>
                  </a:lnTo>
                  <a:lnTo>
                    <a:pt x="228549" y="38100"/>
                  </a:lnTo>
                  <a:lnTo>
                    <a:pt x="266649" y="38100"/>
                  </a:lnTo>
                  <a:lnTo>
                    <a:pt x="266649" y="0"/>
                  </a:lnTo>
                  <a:close/>
                </a:path>
                <a:path w="5371465" h="38100">
                  <a:moveTo>
                    <a:pt x="342823" y="0"/>
                  </a:moveTo>
                  <a:lnTo>
                    <a:pt x="304736" y="0"/>
                  </a:lnTo>
                  <a:lnTo>
                    <a:pt x="304736" y="38100"/>
                  </a:lnTo>
                  <a:lnTo>
                    <a:pt x="342823" y="38100"/>
                  </a:lnTo>
                  <a:lnTo>
                    <a:pt x="342823" y="0"/>
                  </a:lnTo>
                  <a:close/>
                </a:path>
                <a:path w="5371465" h="38100">
                  <a:moveTo>
                    <a:pt x="419011" y="0"/>
                  </a:moveTo>
                  <a:lnTo>
                    <a:pt x="380911" y="0"/>
                  </a:lnTo>
                  <a:lnTo>
                    <a:pt x="380911" y="38100"/>
                  </a:lnTo>
                  <a:lnTo>
                    <a:pt x="419011" y="38100"/>
                  </a:lnTo>
                  <a:lnTo>
                    <a:pt x="419011" y="0"/>
                  </a:lnTo>
                  <a:close/>
                </a:path>
                <a:path w="5371465" h="38100">
                  <a:moveTo>
                    <a:pt x="495185" y="0"/>
                  </a:moveTo>
                  <a:lnTo>
                    <a:pt x="457098" y="0"/>
                  </a:lnTo>
                  <a:lnTo>
                    <a:pt x="457098" y="38100"/>
                  </a:lnTo>
                  <a:lnTo>
                    <a:pt x="495185" y="38100"/>
                  </a:lnTo>
                  <a:lnTo>
                    <a:pt x="495185" y="0"/>
                  </a:lnTo>
                  <a:close/>
                </a:path>
                <a:path w="5371465" h="38100">
                  <a:moveTo>
                    <a:pt x="571373" y="0"/>
                  </a:moveTo>
                  <a:lnTo>
                    <a:pt x="533285" y="0"/>
                  </a:lnTo>
                  <a:lnTo>
                    <a:pt x="533285" y="38100"/>
                  </a:lnTo>
                  <a:lnTo>
                    <a:pt x="571373" y="38100"/>
                  </a:lnTo>
                  <a:lnTo>
                    <a:pt x="571373" y="0"/>
                  </a:lnTo>
                  <a:close/>
                </a:path>
                <a:path w="5371465" h="38100">
                  <a:moveTo>
                    <a:pt x="647560" y="0"/>
                  </a:moveTo>
                  <a:lnTo>
                    <a:pt x="609460" y="0"/>
                  </a:lnTo>
                  <a:lnTo>
                    <a:pt x="609460" y="38100"/>
                  </a:lnTo>
                  <a:lnTo>
                    <a:pt x="647560" y="38100"/>
                  </a:lnTo>
                  <a:lnTo>
                    <a:pt x="647560" y="0"/>
                  </a:lnTo>
                  <a:close/>
                </a:path>
                <a:path w="5371465" h="38100">
                  <a:moveTo>
                    <a:pt x="723734" y="0"/>
                  </a:moveTo>
                  <a:lnTo>
                    <a:pt x="685647" y="0"/>
                  </a:lnTo>
                  <a:lnTo>
                    <a:pt x="685647" y="38100"/>
                  </a:lnTo>
                  <a:lnTo>
                    <a:pt x="723734" y="38100"/>
                  </a:lnTo>
                  <a:lnTo>
                    <a:pt x="723734" y="0"/>
                  </a:lnTo>
                  <a:close/>
                </a:path>
                <a:path w="5371465" h="38100">
                  <a:moveTo>
                    <a:pt x="799922" y="0"/>
                  </a:moveTo>
                  <a:lnTo>
                    <a:pt x="761834" y="0"/>
                  </a:lnTo>
                  <a:lnTo>
                    <a:pt x="761834" y="38100"/>
                  </a:lnTo>
                  <a:lnTo>
                    <a:pt x="799922" y="38100"/>
                  </a:lnTo>
                  <a:lnTo>
                    <a:pt x="799922" y="0"/>
                  </a:lnTo>
                  <a:close/>
                </a:path>
                <a:path w="5371465" h="38100">
                  <a:moveTo>
                    <a:pt x="876109" y="0"/>
                  </a:moveTo>
                  <a:lnTo>
                    <a:pt x="838009" y="0"/>
                  </a:lnTo>
                  <a:lnTo>
                    <a:pt x="838009" y="38100"/>
                  </a:lnTo>
                  <a:lnTo>
                    <a:pt x="876109" y="38100"/>
                  </a:lnTo>
                  <a:lnTo>
                    <a:pt x="876109" y="0"/>
                  </a:lnTo>
                  <a:close/>
                </a:path>
                <a:path w="5371465" h="38100">
                  <a:moveTo>
                    <a:pt x="952284" y="0"/>
                  </a:moveTo>
                  <a:lnTo>
                    <a:pt x="914196" y="0"/>
                  </a:lnTo>
                  <a:lnTo>
                    <a:pt x="914196" y="38100"/>
                  </a:lnTo>
                  <a:lnTo>
                    <a:pt x="952284" y="38100"/>
                  </a:lnTo>
                  <a:lnTo>
                    <a:pt x="952284" y="0"/>
                  </a:lnTo>
                  <a:close/>
                </a:path>
                <a:path w="5371465" h="38100">
                  <a:moveTo>
                    <a:pt x="1028471" y="0"/>
                  </a:moveTo>
                  <a:lnTo>
                    <a:pt x="990384" y="0"/>
                  </a:lnTo>
                  <a:lnTo>
                    <a:pt x="990384" y="38100"/>
                  </a:lnTo>
                  <a:lnTo>
                    <a:pt x="1028471" y="38100"/>
                  </a:lnTo>
                  <a:lnTo>
                    <a:pt x="1028471" y="0"/>
                  </a:lnTo>
                  <a:close/>
                </a:path>
                <a:path w="5371465" h="38100">
                  <a:moveTo>
                    <a:pt x="1104658" y="0"/>
                  </a:moveTo>
                  <a:lnTo>
                    <a:pt x="1066558" y="0"/>
                  </a:lnTo>
                  <a:lnTo>
                    <a:pt x="1066558" y="38100"/>
                  </a:lnTo>
                  <a:lnTo>
                    <a:pt x="1104658" y="38100"/>
                  </a:lnTo>
                  <a:lnTo>
                    <a:pt x="1104658" y="0"/>
                  </a:lnTo>
                  <a:close/>
                </a:path>
                <a:path w="5371465" h="38100">
                  <a:moveTo>
                    <a:pt x="1180833" y="0"/>
                  </a:moveTo>
                  <a:lnTo>
                    <a:pt x="1142746" y="0"/>
                  </a:lnTo>
                  <a:lnTo>
                    <a:pt x="1142746" y="38100"/>
                  </a:lnTo>
                  <a:lnTo>
                    <a:pt x="1180833" y="38100"/>
                  </a:lnTo>
                  <a:lnTo>
                    <a:pt x="1180833" y="0"/>
                  </a:lnTo>
                  <a:close/>
                </a:path>
                <a:path w="5371465" h="38100">
                  <a:moveTo>
                    <a:pt x="1257020" y="0"/>
                  </a:moveTo>
                  <a:lnTo>
                    <a:pt x="1218920" y="0"/>
                  </a:lnTo>
                  <a:lnTo>
                    <a:pt x="1218920" y="38100"/>
                  </a:lnTo>
                  <a:lnTo>
                    <a:pt x="1257020" y="38100"/>
                  </a:lnTo>
                  <a:lnTo>
                    <a:pt x="1257020" y="0"/>
                  </a:lnTo>
                  <a:close/>
                </a:path>
                <a:path w="5371465" h="38100">
                  <a:moveTo>
                    <a:pt x="1333195" y="0"/>
                  </a:moveTo>
                  <a:lnTo>
                    <a:pt x="1295107" y="0"/>
                  </a:lnTo>
                  <a:lnTo>
                    <a:pt x="1295107" y="38100"/>
                  </a:lnTo>
                  <a:lnTo>
                    <a:pt x="1333195" y="38100"/>
                  </a:lnTo>
                  <a:lnTo>
                    <a:pt x="1333195" y="0"/>
                  </a:lnTo>
                  <a:close/>
                </a:path>
                <a:path w="5371465" h="38100">
                  <a:moveTo>
                    <a:pt x="1409382" y="0"/>
                  </a:moveTo>
                  <a:lnTo>
                    <a:pt x="1371295" y="0"/>
                  </a:lnTo>
                  <a:lnTo>
                    <a:pt x="1371295" y="38100"/>
                  </a:lnTo>
                  <a:lnTo>
                    <a:pt x="1409382" y="38100"/>
                  </a:lnTo>
                  <a:lnTo>
                    <a:pt x="1409382" y="0"/>
                  </a:lnTo>
                  <a:close/>
                </a:path>
                <a:path w="5371465" h="38100">
                  <a:moveTo>
                    <a:pt x="1485569" y="0"/>
                  </a:moveTo>
                  <a:lnTo>
                    <a:pt x="1447469" y="0"/>
                  </a:lnTo>
                  <a:lnTo>
                    <a:pt x="1447469" y="38100"/>
                  </a:lnTo>
                  <a:lnTo>
                    <a:pt x="1485569" y="38100"/>
                  </a:lnTo>
                  <a:lnTo>
                    <a:pt x="1485569" y="0"/>
                  </a:lnTo>
                  <a:close/>
                </a:path>
                <a:path w="5371465" h="38100">
                  <a:moveTo>
                    <a:pt x="1561744" y="0"/>
                  </a:moveTo>
                  <a:lnTo>
                    <a:pt x="1523657" y="0"/>
                  </a:lnTo>
                  <a:lnTo>
                    <a:pt x="1523657" y="38100"/>
                  </a:lnTo>
                  <a:lnTo>
                    <a:pt x="1561744" y="38100"/>
                  </a:lnTo>
                  <a:lnTo>
                    <a:pt x="1561744" y="0"/>
                  </a:lnTo>
                  <a:close/>
                </a:path>
                <a:path w="5371465" h="38100">
                  <a:moveTo>
                    <a:pt x="1637931" y="0"/>
                  </a:moveTo>
                  <a:lnTo>
                    <a:pt x="1599844" y="0"/>
                  </a:lnTo>
                  <a:lnTo>
                    <a:pt x="1599844" y="38100"/>
                  </a:lnTo>
                  <a:lnTo>
                    <a:pt x="1637931" y="38100"/>
                  </a:lnTo>
                  <a:lnTo>
                    <a:pt x="1637931" y="0"/>
                  </a:lnTo>
                  <a:close/>
                </a:path>
                <a:path w="5371465" h="38100">
                  <a:moveTo>
                    <a:pt x="1714119" y="0"/>
                  </a:moveTo>
                  <a:lnTo>
                    <a:pt x="1676019" y="0"/>
                  </a:lnTo>
                  <a:lnTo>
                    <a:pt x="1676019" y="38100"/>
                  </a:lnTo>
                  <a:lnTo>
                    <a:pt x="1714119" y="38100"/>
                  </a:lnTo>
                  <a:lnTo>
                    <a:pt x="1714119" y="0"/>
                  </a:lnTo>
                  <a:close/>
                </a:path>
                <a:path w="5371465" h="38100">
                  <a:moveTo>
                    <a:pt x="1790293" y="0"/>
                  </a:moveTo>
                  <a:lnTo>
                    <a:pt x="1752206" y="0"/>
                  </a:lnTo>
                  <a:lnTo>
                    <a:pt x="1752206" y="38100"/>
                  </a:lnTo>
                  <a:lnTo>
                    <a:pt x="1790293" y="38100"/>
                  </a:lnTo>
                  <a:lnTo>
                    <a:pt x="1790293" y="0"/>
                  </a:lnTo>
                  <a:close/>
                </a:path>
                <a:path w="5371465" h="38100">
                  <a:moveTo>
                    <a:pt x="1866480" y="0"/>
                  </a:moveTo>
                  <a:lnTo>
                    <a:pt x="1828393" y="0"/>
                  </a:lnTo>
                  <a:lnTo>
                    <a:pt x="1828393" y="38100"/>
                  </a:lnTo>
                  <a:lnTo>
                    <a:pt x="1866480" y="38100"/>
                  </a:lnTo>
                  <a:lnTo>
                    <a:pt x="1866480" y="0"/>
                  </a:lnTo>
                  <a:close/>
                </a:path>
                <a:path w="5371465" h="38100">
                  <a:moveTo>
                    <a:pt x="1942655" y="0"/>
                  </a:moveTo>
                  <a:lnTo>
                    <a:pt x="1904568" y="0"/>
                  </a:lnTo>
                  <a:lnTo>
                    <a:pt x="1904568" y="38100"/>
                  </a:lnTo>
                  <a:lnTo>
                    <a:pt x="1942655" y="38100"/>
                  </a:lnTo>
                  <a:lnTo>
                    <a:pt x="1942655" y="0"/>
                  </a:lnTo>
                  <a:close/>
                </a:path>
                <a:path w="5371465" h="38100">
                  <a:moveTo>
                    <a:pt x="2018842" y="0"/>
                  </a:moveTo>
                  <a:lnTo>
                    <a:pt x="1980755" y="0"/>
                  </a:lnTo>
                  <a:lnTo>
                    <a:pt x="1980755" y="38100"/>
                  </a:lnTo>
                  <a:lnTo>
                    <a:pt x="2018842" y="38100"/>
                  </a:lnTo>
                  <a:lnTo>
                    <a:pt x="2018842" y="0"/>
                  </a:lnTo>
                  <a:close/>
                </a:path>
                <a:path w="5371465" h="38100">
                  <a:moveTo>
                    <a:pt x="2095030" y="0"/>
                  </a:moveTo>
                  <a:lnTo>
                    <a:pt x="2056930" y="0"/>
                  </a:lnTo>
                  <a:lnTo>
                    <a:pt x="2056930" y="38100"/>
                  </a:lnTo>
                  <a:lnTo>
                    <a:pt x="2095030" y="38100"/>
                  </a:lnTo>
                  <a:lnTo>
                    <a:pt x="2095030" y="0"/>
                  </a:lnTo>
                  <a:close/>
                </a:path>
                <a:path w="5371465" h="38100">
                  <a:moveTo>
                    <a:pt x="2171204" y="0"/>
                  </a:moveTo>
                  <a:lnTo>
                    <a:pt x="2133117" y="0"/>
                  </a:lnTo>
                  <a:lnTo>
                    <a:pt x="2133117" y="38100"/>
                  </a:lnTo>
                  <a:lnTo>
                    <a:pt x="2171204" y="38100"/>
                  </a:lnTo>
                  <a:lnTo>
                    <a:pt x="2171204" y="0"/>
                  </a:lnTo>
                  <a:close/>
                </a:path>
                <a:path w="5371465" h="38100">
                  <a:moveTo>
                    <a:pt x="2247392" y="0"/>
                  </a:moveTo>
                  <a:lnTo>
                    <a:pt x="2209304" y="0"/>
                  </a:lnTo>
                  <a:lnTo>
                    <a:pt x="2209304" y="38100"/>
                  </a:lnTo>
                  <a:lnTo>
                    <a:pt x="2247392" y="38100"/>
                  </a:lnTo>
                  <a:lnTo>
                    <a:pt x="2247392" y="0"/>
                  </a:lnTo>
                  <a:close/>
                </a:path>
                <a:path w="5371465" h="38100">
                  <a:moveTo>
                    <a:pt x="2323579" y="0"/>
                  </a:moveTo>
                  <a:lnTo>
                    <a:pt x="2285479" y="0"/>
                  </a:lnTo>
                  <a:lnTo>
                    <a:pt x="2285479" y="38100"/>
                  </a:lnTo>
                  <a:lnTo>
                    <a:pt x="2323579" y="38100"/>
                  </a:lnTo>
                  <a:lnTo>
                    <a:pt x="2323579" y="0"/>
                  </a:lnTo>
                  <a:close/>
                </a:path>
                <a:path w="5371465" h="38100">
                  <a:moveTo>
                    <a:pt x="2399754" y="0"/>
                  </a:moveTo>
                  <a:lnTo>
                    <a:pt x="2361666" y="0"/>
                  </a:lnTo>
                  <a:lnTo>
                    <a:pt x="2361666" y="38100"/>
                  </a:lnTo>
                  <a:lnTo>
                    <a:pt x="2399754" y="38100"/>
                  </a:lnTo>
                  <a:lnTo>
                    <a:pt x="2399754" y="0"/>
                  </a:lnTo>
                  <a:close/>
                </a:path>
                <a:path w="5371465" h="38100">
                  <a:moveTo>
                    <a:pt x="2475941" y="0"/>
                  </a:moveTo>
                  <a:lnTo>
                    <a:pt x="2437854" y="0"/>
                  </a:lnTo>
                  <a:lnTo>
                    <a:pt x="2437854" y="38100"/>
                  </a:lnTo>
                  <a:lnTo>
                    <a:pt x="2475941" y="38100"/>
                  </a:lnTo>
                  <a:lnTo>
                    <a:pt x="2475941" y="0"/>
                  </a:lnTo>
                  <a:close/>
                </a:path>
                <a:path w="5371465" h="38100">
                  <a:moveTo>
                    <a:pt x="2552128" y="0"/>
                  </a:moveTo>
                  <a:lnTo>
                    <a:pt x="2514028" y="0"/>
                  </a:lnTo>
                  <a:lnTo>
                    <a:pt x="2514028" y="38100"/>
                  </a:lnTo>
                  <a:lnTo>
                    <a:pt x="2552128" y="38100"/>
                  </a:lnTo>
                  <a:lnTo>
                    <a:pt x="2552128" y="0"/>
                  </a:lnTo>
                  <a:close/>
                </a:path>
                <a:path w="5371465" h="38100">
                  <a:moveTo>
                    <a:pt x="2628303" y="0"/>
                  </a:moveTo>
                  <a:lnTo>
                    <a:pt x="2590215" y="0"/>
                  </a:lnTo>
                  <a:lnTo>
                    <a:pt x="2590215" y="38100"/>
                  </a:lnTo>
                  <a:lnTo>
                    <a:pt x="2628303" y="38100"/>
                  </a:lnTo>
                  <a:lnTo>
                    <a:pt x="2628303" y="0"/>
                  </a:lnTo>
                  <a:close/>
                </a:path>
                <a:path w="5371465" h="38100">
                  <a:moveTo>
                    <a:pt x="2704490" y="0"/>
                  </a:moveTo>
                  <a:lnTo>
                    <a:pt x="2666403" y="0"/>
                  </a:lnTo>
                  <a:lnTo>
                    <a:pt x="2666403" y="38100"/>
                  </a:lnTo>
                  <a:lnTo>
                    <a:pt x="2704490" y="38100"/>
                  </a:lnTo>
                  <a:lnTo>
                    <a:pt x="2704490" y="0"/>
                  </a:lnTo>
                  <a:close/>
                </a:path>
                <a:path w="5371465" h="38100">
                  <a:moveTo>
                    <a:pt x="2780665" y="0"/>
                  </a:moveTo>
                  <a:lnTo>
                    <a:pt x="2742577" y="0"/>
                  </a:lnTo>
                  <a:lnTo>
                    <a:pt x="2742577" y="38100"/>
                  </a:lnTo>
                  <a:lnTo>
                    <a:pt x="2780665" y="38100"/>
                  </a:lnTo>
                  <a:lnTo>
                    <a:pt x="2780665" y="0"/>
                  </a:lnTo>
                  <a:close/>
                </a:path>
                <a:path w="5371465" h="38100">
                  <a:moveTo>
                    <a:pt x="2856852" y="0"/>
                  </a:moveTo>
                  <a:lnTo>
                    <a:pt x="2818765" y="0"/>
                  </a:lnTo>
                  <a:lnTo>
                    <a:pt x="2818765" y="38100"/>
                  </a:lnTo>
                  <a:lnTo>
                    <a:pt x="2856852" y="38100"/>
                  </a:lnTo>
                  <a:lnTo>
                    <a:pt x="2856852" y="0"/>
                  </a:lnTo>
                  <a:close/>
                </a:path>
                <a:path w="5371465" h="38100">
                  <a:moveTo>
                    <a:pt x="2933039" y="0"/>
                  </a:moveTo>
                  <a:lnTo>
                    <a:pt x="2894939" y="0"/>
                  </a:lnTo>
                  <a:lnTo>
                    <a:pt x="2894939" y="38100"/>
                  </a:lnTo>
                  <a:lnTo>
                    <a:pt x="2933039" y="38100"/>
                  </a:lnTo>
                  <a:lnTo>
                    <a:pt x="2933039" y="0"/>
                  </a:lnTo>
                  <a:close/>
                </a:path>
                <a:path w="5371465" h="38100">
                  <a:moveTo>
                    <a:pt x="3009214" y="0"/>
                  </a:moveTo>
                  <a:lnTo>
                    <a:pt x="2971127" y="0"/>
                  </a:lnTo>
                  <a:lnTo>
                    <a:pt x="2971127" y="38100"/>
                  </a:lnTo>
                  <a:lnTo>
                    <a:pt x="3009214" y="38100"/>
                  </a:lnTo>
                  <a:lnTo>
                    <a:pt x="3009214" y="0"/>
                  </a:lnTo>
                  <a:close/>
                </a:path>
                <a:path w="5371465" h="38100">
                  <a:moveTo>
                    <a:pt x="3085401" y="0"/>
                  </a:moveTo>
                  <a:lnTo>
                    <a:pt x="3047314" y="0"/>
                  </a:lnTo>
                  <a:lnTo>
                    <a:pt x="3047314" y="38100"/>
                  </a:lnTo>
                  <a:lnTo>
                    <a:pt x="3085401" y="38100"/>
                  </a:lnTo>
                  <a:lnTo>
                    <a:pt x="3085401" y="0"/>
                  </a:lnTo>
                  <a:close/>
                </a:path>
                <a:path w="5371465" h="38100">
                  <a:moveTo>
                    <a:pt x="3161588" y="0"/>
                  </a:moveTo>
                  <a:lnTo>
                    <a:pt x="3123488" y="0"/>
                  </a:lnTo>
                  <a:lnTo>
                    <a:pt x="3123488" y="38100"/>
                  </a:lnTo>
                  <a:lnTo>
                    <a:pt x="3161588" y="38100"/>
                  </a:lnTo>
                  <a:lnTo>
                    <a:pt x="3161588" y="0"/>
                  </a:lnTo>
                  <a:close/>
                </a:path>
                <a:path w="5371465" h="38100">
                  <a:moveTo>
                    <a:pt x="3237763" y="0"/>
                  </a:moveTo>
                  <a:lnTo>
                    <a:pt x="3199676" y="0"/>
                  </a:lnTo>
                  <a:lnTo>
                    <a:pt x="3199676" y="38100"/>
                  </a:lnTo>
                  <a:lnTo>
                    <a:pt x="3237763" y="38100"/>
                  </a:lnTo>
                  <a:lnTo>
                    <a:pt x="3237763" y="0"/>
                  </a:lnTo>
                  <a:close/>
                </a:path>
                <a:path w="5371465" h="38100">
                  <a:moveTo>
                    <a:pt x="3313950" y="0"/>
                  </a:moveTo>
                  <a:lnTo>
                    <a:pt x="3275863" y="0"/>
                  </a:lnTo>
                  <a:lnTo>
                    <a:pt x="3275863" y="38100"/>
                  </a:lnTo>
                  <a:lnTo>
                    <a:pt x="3313950" y="38100"/>
                  </a:lnTo>
                  <a:lnTo>
                    <a:pt x="3313950" y="0"/>
                  </a:lnTo>
                  <a:close/>
                </a:path>
                <a:path w="5371465" h="38100">
                  <a:moveTo>
                    <a:pt x="3390138" y="0"/>
                  </a:moveTo>
                  <a:lnTo>
                    <a:pt x="3352038" y="0"/>
                  </a:lnTo>
                  <a:lnTo>
                    <a:pt x="3352038" y="38100"/>
                  </a:lnTo>
                  <a:lnTo>
                    <a:pt x="3390138" y="38100"/>
                  </a:lnTo>
                  <a:lnTo>
                    <a:pt x="3390138" y="0"/>
                  </a:lnTo>
                  <a:close/>
                </a:path>
                <a:path w="5371465" h="38100">
                  <a:moveTo>
                    <a:pt x="3466312" y="0"/>
                  </a:moveTo>
                  <a:lnTo>
                    <a:pt x="3428225" y="0"/>
                  </a:lnTo>
                  <a:lnTo>
                    <a:pt x="3428225" y="38100"/>
                  </a:lnTo>
                  <a:lnTo>
                    <a:pt x="3466312" y="38100"/>
                  </a:lnTo>
                  <a:lnTo>
                    <a:pt x="3466312" y="0"/>
                  </a:lnTo>
                  <a:close/>
                </a:path>
                <a:path w="5371465" h="38100">
                  <a:moveTo>
                    <a:pt x="3542500" y="0"/>
                  </a:moveTo>
                  <a:lnTo>
                    <a:pt x="3504412" y="0"/>
                  </a:lnTo>
                  <a:lnTo>
                    <a:pt x="3504412" y="38100"/>
                  </a:lnTo>
                  <a:lnTo>
                    <a:pt x="3542500" y="38100"/>
                  </a:lnTo>
                  <a:lnTo>
                    <a:pt x="3542500" y="0"/>
                  </a:lnTo>
                  <a:close/>
                </a:path>
                <a:path w="5371465" h="38100">
                  <a:moveTo>
                    <a:pt x="3618674" y="0"/>
                  </a:moveTo>
                  <a:lnTo>
                    <a:pt x="3580587" y="0"/>
                  </a:lnTo>
                  <a:lnTo>
                    <a:pt x="3580587" y="38100"/>
                  </a:lnTo>
                  <a:lnTo>
                    <a:pt x="3618674" y="38100"/>
                  </a:lnTo>
                  <a:lnTo>
                    <a:pt x="3618674" y="0"/>
                  </a:lnTo>
                  <a:close/>
                </a:path>
                <a:path w="5371465" h="38100">
                  <a:moveTo>
                    <a:pt x="3694861" y="0"/>
                  </a:moveTo>
                  <a:lnTo>
                    <a:pt x="3656774" y="0"/>
                  </a:lnTo>
                  <a:lnTo>
                    <a:pt x="3656774" y="38100"/>
                  </a:lnTo>
                  <a:lnTo>
                    <a:pt x="3694861" y="38100"/>
                  </a:lnTo>
                  <a:lnTo>
                    <a:pt x="3694861" y="0"/>
                  </a:lnTo>
                  <a:close/>
                </a:path>
                <a:path w="5371465" h="38100">
                  <a:moveTo>
                    <a:pt x="3771049" y="0"/>
                  </a:moveTo>
                  <a:lnTo>
                    <a:pt x="3732949" y="0"/>
                  </a:lnTo>
                  <a:lnTo>
                    <a:pt x="3732949" y="38100"/>
                  </a:lnTo>
                  <a:lnTo>
                    <a:pt x="3771049" y="38100"/>
                  </a:lnTo>
                  <a:lnTo>
                    <a:pt x="3771049" y="0"/>
                  </a:lnTo>
                  <a:close/>
                </a:path>
                <a:path w="5371465" h="38100">
                  <a:moveTo>
                    <a:pt x="3847223" y="0"/>
                  </a:moveTo>
                  <a:lnTo>
                    <a:pt x="3809136" y="0"/>
                  </a:lnTo>
                  <a:lnTo>
                    <a:pt x="3809136" y="38100"/>
                  </a:lnTo>
                  <a:lnTo>
                    <a:pt x="3847223" y="38100"/>
                  </a:lnTo>
                  <a:lnTo>
                    <a:pt x="3847223" y="0"/>
                  </a:lnTo>
                  <a:close/>
                </a:path>
                <a:path w="5371465" h="38100">
                  <a:moveTo>
                    <a:pt x="3923411" y="0"/>
                  </a:moveTo>
                  <a:lnTo>
                    <a:pt x="3885323" y="0"/>
                  </a:lnTo>
                  <a:lnTo>
                    <a:pt x="3885323" y="38100"/>
                  </a:lnTo>
                  <a:lnTo>
                    <a:pt x="3923411" y="38100"/>
                  </a:lnTo>
                  <a:lnTo>
                    <a:pt x="3923411" y="0"/>
                  </a:lnTo>
                  <a:close/>
                </a:path>
                <a:path w="5371465" h="38100">
                  <a:moveTo>
                    <a:pt x="3999598" y="0"/>
                  </a:moveTo>
                  <a:lnTo>
                    <a:pt x="3961498" y="0"/>
                  </a:lnTo>
                  <a:lnTo>
                    <a:pt x="3961498" y="38100"/>
                  </a:lnTo>
                  <a:lnTo>
                    <a:pt x="3999598" y="38100"/>
                  </a:lnTo>
                  <a:lnTo>
                    <a:pt x="3999598" y="0"/>
                  </a:lnTo>
                  <a:close/>
                </a:path>
                <a:path w="5371465" h="38100">
                  <a:moveTo>
                    <a:pt x="4075773" y="0"/>
                  </a:moveTo>
                  <a:lnTo>
                    <a:pt x="4037685" y="0"/>
                  </a:lnTo>
                  <a:lnTo>
                    <a:pt x="4037685" y="38100"/>
                  </a:lnTo>
                  <a:lnTo>
                    <a:pt x="4075773" y="38100"/>
                  </a:lnTo>
                  <a:lnTo>
                    <a:pt x="4075773" y="0"/>
                  </a:lnTo>
                  <a:close/>
                </a:path>
                <a:path w="5371465" h="38100">
                  <a:moveTo>
                    <a:pt x="4151960" y="0"/>
                  </a:moveTo>
                  <a:lnTo>
                    <a:pt x="4113873" y="0"/>
                  </a:lnTo>
                  <a:lnTo>
                    <a:pt x="4113873" y="38100"/>
                  </a:lnTo>
                  <a:lnTo>
                    <a:pt x="4151960" y="38100"/>
                  </a:lnTo>
                  <a:lnTo>
                    <a:pt x="4151960" y="0"/>
                  </a:lnTo>
                  <a:close/>
                </a:path>
                <a:path w="5371465" h="38100">
                  <a:moveTo>
                    <a:pt x="4228147" y="0"/>
                  </a:moveTo>
                  <a:lnTo>
                    <a:pt x="4190047" y="0"/>
                  </a:lnTo>
                  <a:lnTo>
                    <a:pt x="4190047" y="38100"/>
                  </a:lnTo>
                  <a:lnTo>
                    <a:pt x="4228147" y="38100"/>
                  </a:lnTo>
                  <a:lnTo>
                    <a:pt x="4228147" y="0"/>
                  </a:lnTo>
                  <a:close/>
                </a:path>
                <a:path w="5371465" h="38100">
                  <a:moveTo>
                    <a:pt x="4304322" y="0"/>
                  </a:moveTo>
                  <a:lnTo>
                    <a:pt x="4266235" y="0"/>
                  </a:lnTo>
                  <a:lnTo>
                    <a:pt x="4266235" y="38100"/>
                  </a:lnTo>
                  <a:lnTo>
                    <a:pt x="4304322" y="38100"/>
                  </a:lnTo>
                  <a:lnTo>
                    <a:pt x="4304322" y="0"/>
                  </a:lnTo>
                  <a:close/>
                </a:path>
                <a:path w="5371465" h="38100">
                  <a:moveTo>
                    <a:pt x="4380509" y="0"/>
                  </a:moveTo>
                  <a:lnTo>
                    <a:pt x="4342422" y="0"/>
                  </a:lnTo>
                  <a:lnTo>
                    <a:pt x="4342422" y="38100"/>
                  </a:lnTo>
                  <a:lnTo>
                    <a:pt x="4380509" y="38100"/>
                  </a:lnTo>
                  <a:lnTo>
                    <a:pt x="4380509" y="0"/>
                  </a:lnTo>
                  <a:close/>
                </a:path>
                <a:path w="5371465" h="38100">
                  <a:moveTo>
                    <a:pt x="4456684" y="0"/>
                  </a:moveTo>
                  <a:lnTo>
                    <a:pt x="4418596" y="0"/>
                  </a:lnTo>
                  <a:lnTo>
                    <a:pt x="4418596" y="38100"/>
                  </a:lnTo>
                  <a:lnTo>
                    <a:pt x="4456684" y="38100"/>
                  </a:lnTo>
                  <a:lnTo>
                    <a:pt x="4456684" y="0"/>
                  </a:lnTo>
                  <a:close/>
                </a:path>
                <a:path w="5371465" h="38100">
                  <a:moveTo>
                    <a:pt x="4532871" y="0"/>
                  </a:moveTo>
                  <a:lnTo>
                    <a:pt x="4494784" y="0"/>
                  </a:lnTo>
                  <a:lnTo>
                    <a:pt x="4494784" y="38100"/>
                  </a:lnTo>
                  <a:lnTo>
                    <a:pt x="4532871" y="38100"/>
                  </a:lnTo>
                  <a:lnTo>
                    <a:pt x="4532871" y="0"/>
                  </a:lnTo>
                  <a:close/>
                </a:path>
                <a:path w="5371465" h="38100">
                  <a:moveTo>
                    <a:pt x="4609058" y="0"/>
                  </a:moveTo>
                  <a:lnTo>
                    <a:pt x="4570958" y="0"/>
                  </a:lnTo>
                  <a:lnTo>
                    <a:pt x="4570958" y="38100"/>
                  </a:lnTo>
                  <a:lnTo>
                    <a:pt x="4609058" y="38100"/>
                  </a:lnTo>
                  <a:lnTo>
                    <a:pt x="4609058" y="0"/>
                  </a:lnTo>
                  <a:close/>
                </a:path>
                <a:path w="5371465" h="38100">
                  <a:moveTo>
                    <a:pt x="4685233" y="0"/>
                  </a:moveTo>
                  <a:lnTo>
                    <a:pt x="4647146" y="0"/>
                  </a:lnTo>
                  <a:lnTo>
                    <a:pt x="4647146" y="38100"/>
                  </a:lnTo>
                  <a:lnTo>
                    <a:pt x="4685233" y="38100"/>
                  </a:lnTo>
                  <a:lnTo>
                    <a:pt x="4685233" y="0"/>
                  </a:lnTo>
                  <a:close/>
                </a:path>
                <a:path w="5371465" h="38100">
                  <a:moveTo>
                    <a:pt x="4761420" y="0"/>
                  </a:moveTo>
                  <a:lnTo>
                    <a:pt x="4723333" y="0"/>
                  </a:lnTo>
                  <a:lnTo>
                    <a:pt x="4723333" y="38100"/>
                  </a:lnTo>
                  <a:lnTo>
                    <a:pt x="4761420" y="38100"/>
                  </a:lnTo>
                  <a:lnTo>
                    <a:pt x="4761420" y="0"/>
                  </a:lnTo>
                  <a:close/>
                </a:path>
                <a:path w="5371465" h="38100">
                  <a:moveTo>
                    <a:pt x="4837608" y="0"/>
                  </a:moveTo>
                  <a:lnTo>
                    <a:pt x="4799508" y="0"/>
                  </a:lnTo>
                  <a:lnTo>
                    <a:pt x="4799508" y="38100"/>
                  </a:lnTo>
                  <a:lnTo>
                    <a:pt x="4837608" y="38100"/>
                  </a:lnTo>
                  <a:lnTo>
                    <a:pt x="4837608" y="0"/>
                  </a:lnTo>
                  <a:close/>
                </a:path>
                <a:path w="5371465" h="38100">
                  <a:moveTo>
                    <a:pt x="4913782" y="0"/>
                  </a:moveTo>
                  <a:lnTo>
                    <a:pt x="4875695" y="0"/>
                  </a:lnTo>
                  <a:lnTo>
                    <a:pt x="4875695" y="38100"/>
                  </a:lnTo>
                  <a:lnTo>
                    <a:pt x="4913782" y="38100"/>
                  </a:lnTo>
                  <a:lnTo>
                    <a:pt x="4913782" y="0"/>
                  </a:lnTo>
                  <a:close/>
                </a:path>
                <a:path w="5371465" h="38100">
                  <a:moveTo>
                    <a:pt x="4989969" y="0"/>
                  </a:moveTo>
                  <a:lnTo>
                    <a:pt x="4951882" y="0"/>
                  </a:lnTo>
                  <a:lnTo>
                    <a:pt x="4951882" y="38100"/>
                  </a:lnTo>
                  <a:lnTo>
                    <a:pt x="4989969" y="38100"/>
                  </a:lnTo>
                  <a:lnTo>
                    <a:pt x="4989969" y="0"/>
                  </a:lnTo>
                  <a:close/>
                </a:path>
                <a:path w="5371465" h="38100">
                  <a:moveTo>
                    <a:pt x="5066157" y="0"/>
                  </a:moveTo>
                  <a:lnTo>
                    <a:pt x="5028057" y="0"/>
                  </a:lnTo>
                  <a:lnTo>
                    <a:pt x="5028057" y="38100"/>
                  </a:lnTo>
                  <a:lnTo>
                    <a:pt x="5066157" y="38100"/>
                  </a:lnTo>
                  <a:lnTo>
                    <a:pt x="5066157" y="0"/>
                  </a:lnTo>
                  <a:close/>
                </a:path>
                <a:path w="5371465" h="38100">
                  <a:moveTo>
                    <a:pt x="5142331" y="0"/>
                  </a:moveTo>
                  <a:lnTo>
                    <a:pt x="5104244" y="0"/>
                  </a:lnTo>
                  <a:lnTo>
                    <a:pt x="5104244" y="38100"/>
                  </a:lnTo>
                  <a:lnTo>
                    <a:pt x="5142331" y="38100"/>
                  </a:lnTo>
                  <a:lnTo>
                    <a:pt x="5142331" y="0"/>
                  </a:lnTo>
                  <a:close/>
                </a:path>
                <a:path w="5371465" h="38100">
                  <a:moveTo>
                    <a:pt x="5218519" y="0"/>
                  </a:moveTo>
                  <a:lnTo>
                    <a:pt x="5180431" y="0"/>
                  </a:lnTo>
                  <a:lnTo>
                    <a:pt x="5180431" y="38100"/>
                  </a:lnTo>
                  <a:lnTo>
                    <a:pt x="5218519" y="38100"/>
                  </a:lnTo>
                  <a:lnTo>
                    <a:pt x="5218519" y="0"/>
                  </a:lnTo>
                  <a:close/>
                </a:path>
                <a:path w="5371465" h="38100">
                  <a:moveTo>
                    <a:pt x="5294693" y="0"/>
                  </a:moveTo>
                  <a:lnTo>
                    <a:pt x="5256606" y="0"/>
                  </a:lnTo>
                  <a:lnTo>
                    <a:pt x="5256606" y="38100"/>
                  </a:lnTo>
                  <a:lnTo>
                    <a:pt x="5294693" y="38100"/>
                  </a:lnTo>
                  <a:lnTo>
                    <a:pt x="5294693" y="0"/>
                  </a:lnTo>
                  <a:close/>
                </a:path>
                <a:path w="5371465" h="38100">
                  <a:moveTo>
                    <a:pt x="5370881" y="0"/>
                  </a:moveTo>
                  <a:lnTo>
                    <a:pt x="5332793" y="0"/>
                  </a:lnTo>
                  <a:lnTo>
                    <a:pt x="5332793" y="38100"/>
                  </a:lnTo>
                  <a:lnTo>
                    <a:pt x="5370881" y="38100"/>
                  </a:lnTo>
                  <a:lnTo>
                    <a:pt x="53708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9169" y="5891085"/>
              <a:ext cx="6382385" cy="114300"/>
            </a:xfrm>
            <a:custGeom>
              <a:avLst/>
              <a:gdLst/>
              <a:ahLst/>
              <a:cxnLst/>
              <a:rect l="l" t="t" r="r" b="b"/>
              <a:pathLst>
                <a:path w="6382384" h="114300">
                  <a:moveTo>
                    <a:pt x="114261" y="53390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78" y="0"/>
                  </a:lnTo>
                  <a:lnTo>
                    <a:pt x="14071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380" y="100215"/>
                  </a:lnTo>
                  <a:lnTo>
                    <a:pt x="53378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61" y="60896"/>
                  </a:lnTo>
                  <a:lnTo>
                    <a:pt x="114261" y="57150"/>
                  </a:lnTo>
                  <a:lnTo>
                    <a:pt x="114261" y="53390"/>
                  </a:lnTo>
                  <a:close/>
                </a:path>
                <a:path w="6382384" h="114300">
                  <a:moveTo>
                    <a:pt x="5494667" y="38100"/>
                  </a:moveTo>
                  <a:lnTo>
                    <a:pt x="5456580" y="38100"/>
                  </a:lnTo>
                  <a:lnTo>
                    <a:pt x="5456580" y="76200"/>
                  </a:lnTo>
                  <a:lnTo>
                    <a:pt x="5494667" y="76200"/>
                  </a:lnTo>
                  <a:lnTo>
                    <a:pt x="5494667" y="38100"/>
                  </a:lnTo>
                  <a:close/>
                </a:path>
                <a:path w="6382384" h="114300">
                  <a:moveTo>
                    <a:pt x="5570855" y="38100"/>
                  </a:moveTo>
                  <a:lnTo>
                    <a:pt x="5532755" y="38100"/>
                  </a:lnTo>
                  <a:lnTo>
                    <a:pt x="5532755" y="76200"/>
                  </a:lnTo>
                  <a:lnTo>
                    <a:pt x="5570855" y="76200"/>
                  </a:lnTo>
                  <a:lnTo>
                    <a:pt x="5570855" y="38100"/>
                  </a:lnTo>
                  <a:close/>
                </a:path>
                <a:path w="6382384" h="114300">
                  <a:moveTo>
                    <a:pt x="5647029" y="38100"/>
                  </a:moveTo>
                  <a:lnTo>
                    <a:pt x="5608942" y="38100"/>
                  </a:lnTo>
                  <a:lnTo>
                    <a:pt x="5608942" y="76200"/>
                  </a:lnTo>
                  <a:lnTo>
                    <a:pt x="5647029" y="76200"/>
                  </a:lnTo>
                  <a:lnTo>
                    <a:pt x="5647029" y="38100"/>
                  </a:lnTo>
                  <a:close/>
                </a:path>
                <a:path w="6382384" h="114300">
                  <a:moveTo>
                    <a:pt x="5723217" y="38100"/>
                  </a:moveTo>
                  <a:lnTo>
                    <a:pt x="5685129" y="38100"/>
                  </a:lnTo>
                  <a:lnTo>
                    <a:pt x="5685129" y="76200"/>
                  </a:lnTo>
                  <a:lnTo>
                    <a:pt x="5723217" y="76200"/>
                  </a:lnTo>
                  <a:lnTo>
                    <a:pt x="5723217" y="38100"/>
                  </a:lnTo>
                  <a:close/>
                </a:path>
                <a:path w="6382384" h="114300">
                  <a:moveTo>
                    <a:pt x="5799404" y="38100"/>
                  </a:moveTo>
                  <a:lnTo>
                    <a:pt x="5761304" y="38100"/>
                  </a:lnTo>
                  <a:lnTo>
                    <a:pt x="5761304" y="76200"/>
                  </a:lnTo>
                  <a:lnTo>
                    <a:pt x="5799404" y="76200"/>
                  </a:lnTo>
                  <a:lnTo>
                    <a:pt x="5799404" y="38100"/>
                  </a:lnTo>
                  <a:close/>
                </a:path>
                <a:path w="6382384" h="114300">
                  <a:moveTo>
                    <a:pt x="5875579" y="38100"/>
                  </a:moveTo>
                  <a:lnTo>
                    <a:pt x="5837491" y="38100"/>
                  </a:lnTo>
                  <a:lnTo>
                    <a:pt x="5837491" y="76200"/>
                  </a:lnTo>
                  <a:lnTo>
                    <a:pt x="5875579" y="76200"/>
                  </a:lnTo>
                  <a:lnTo>
                    <a:pt x="5875579" y="38100"/>
                  </a:lnTo>
                  <a:close/>
                </a:path>
                <a:path w="6382384" h="114300">
                  <a:moveTo>
                    <a:pt x="5951766" y="38100"/>
                  </a:moveTo>
                  <a:lnTo>
                    <a:pt x="5913679" y="38100"/>
                  </a:lnTo>
                  <a:lnTo>
                    <a:pt x="5913679" y="76200"/>
                  </a:lnTo>
                  <a:lnTo>
                    <a:pt x="5951766" y="76200"/>
                  </a:lnTo>
                  <a:lnTo>
                    <a:pt x="5951766" y="38100"/>
                  </a:lnTo>
                  <a:close/>
                </a:path>
                <a:path w="6382384" h="114300">
                  <a:moveTo>
                    <a:pt x="6027953" y="38100"/>
                  </a:moveTo>
                  <a:lnTo>
                    <a:pt x="5989853" y="38100"/>
                  </a:lnTo>
                  <a:lnTo>
                    <a:pt x="5989853" y="76200"/>
                  </a:lnTo>
                  <a:lnTo>
                    <a:pt x="6027953" y="76200"/>
                  </a:lnTo>
                  <a:lnTo>
                    <a:pt x="6027953" y="38100"/>
                  </a:lnTo>
                  <a:close/>
                </a:path>
                <a:path w="6382384" h="114300">
                  <a:moveTo>
                    <a:pt x="6104128" y="38100"/>
                  </a:moveTo>
                  <a:lnTo>
                    <a:pt x="6066040" y="38100"/>
                  </a:lnTo>
                  <a:lnTo>
                    <a:pt x="6066040" y="76200"/>
                  </a:lnTo>
                  <a:lnTo>
                    <a:pt x="6104128" y="76200"/>
                  </a:lnTo>
                  <a:lnTo>
                    <a:pt x="6104128" y="38100"/>
                  </a:lnTo>
                  <a:close/>
                </a:path>
                <a:path w="6382384" h="114300">
                  <a:moveTo>
                    <a:pt x="6180315" y="38100"/>
                  </a:moveTo>
                  <a:lnTo>
                    <a:pt x="6142215" y="38100"/>
                  </a:lnTo>
                  <a:lnTo>
                    <a:pt x="6142215" y="76200"/>
                  </a:lnTo>
                  <a:lnTo>
                    <a:pt x="6180315" y="76200"/>
                  </a:lnTo>
                  <a:lnTo>
                    <a:pt x="6180315" y="38100"/>
                  </a:lnTo>
                  <a:close/>
                </a:path>
                <a:path w="6382384" h="114300">
                  <a:moveTo>
                    <a:pt x="6256490" y="38100"/>
                  </a:moveTo>
                  <a:lnTo>
                    <a:pt x="6218402" y="38100"/>
                  </a:lnTo>
                  <a:lnTo>
                    <a:pt x="6218402" y="76200"/>
                  </a:lnTo>
                  <a:lnTo>
                    <a:pt x="6256490" y="76200"/>
                  </a:lnTo>
                  <a:lnTo>
                    <a:pt x="6256490" y="38100"/>
                  </a:lnTo>
                  <a:close/>
                </a:path>
                <a:path w="6382384" h="114300">
                  <a:moveTo>
                    <a:pt x="6332677" y="38100"/>
                  </a:moveTo>
                  <a:lnTo>
                    <a:pt x="6294590" y="38100"/>
                  </a:lnTo>
                  <a:lnTo>
                    <a:pt x="6294590" y="76200"/>
                  </a:lnTo>
                  <a:lnTo>
                    <a:pt x="6332677" y="76200"/>
                  </a:lnTo>
                  <a:lnTo>
                    <a:pt x="6332677" y="38100"/>
                  </a:lnTo>
                  <a:close/>
                </a:path>
                <a:path w="6382384" h="114300">
                  <a:moveTo>
                    <a:pt x="6381902" y="38100"/>
                  </a:moveTo>
                  <a:lnTo>
                    <a:pt x="6370764" y="38100"/>
                  </a:lnTo>
                  <a:lnTo>
                    <a:pt x="6370764" y="76200"/>
                  </a:lnTo>
                  <a:lnTo>
                    <a:pt x="6381902" y="76200"/>
                  </a:lnTo>
                  <a:lnTo>
                    <a:pt x="638190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9168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14274" y="60902"/>
                  </a:lnTo>
                  <a:lnTo>
                    <a:pt x="113908" y="64618"/>
                  </a:lnTo>
                  <a:lnTo>
                    <a:pt x="113176" y="68299"/>
                  </a:lnTo>
                  <a:lnTo>
                    <a:pt x="112444" y="71979"/>
                  </a:lnTo>
                  <a:lnTo>
                    <a:pt x="104644" y="88900"/>
                  </a:lnTo>
                  <a:lnTo>
                    <a:pt x="102560" y="92020"/>
                  </a:lnTo>
                  <a:lnTo>
                    <a:pt x="68283" y="113201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9629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5" y="16738"/>
                  </a:lnTo>
                  <a:lnTo>
                    <a:pt x="25393" y="9631"/>
                  </a:lnTo>
                  <a:lnTo>
                    <a:pt x="28512" y="7546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88880" y="9631"/>
                  </a:lnTo>
                  <a:lnTo>
                    <a:pt x="92000" y="11716"/>
                  </a:lnTo>
                  <a:lnTo>
                    <a:pt x="104644" y="25399"/>
                  </a:lnTo>
                  <a:lnTo>
                    <a:pt x="106728" y="28519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299"/>
                  </a:moveTo>
                  <a:lnTo>
                    <a:pt x="53385" y="114299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1" y="19392"/>
                  </a:lnTo>
                  <a:lnTo>
                    <a:pt x="114274" y="53397"/>
                  </a:lnTo>
                  <a:lnTo>
                    <a:pt x="114274" y="57149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00191" y="94907"/>
                  </a:lnTo>
                  <a:lnTo>
                    <a:pt x="88880" y="104668"/>
                  </a:lnTo>
                  <a:lnTo>
                    <a:pt x="85761" y="106753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25393" y="104668"/>
                  </a:lnTo>
                  <a:lnTo>
                    <a:pt x="22274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104644" y="25399"/>
                  </a:lnTo>
                  <a:lnTo>
                    <a:pt x="113176" y="46000"/>
                  </a:lnTo>
                  <a:lnTo>
                    <a:pt x="113908" y="49681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0" y="3584178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335" dirty="0">
                <a:solidFill>
                  <a:srgbClr val="958AB5"/>
                </a:solidFill>
                <a:latin typeface="Lucida Sans Unicode"/>
                <a:cs typeface="Lucida Sans Unicode"/>
              </a:rPr>
              <a:t>7</a:t>
            </a:r>
            <a:r>
              <a:rPr sz="3800" spc="-15" dirty="0">
                <a:solidFill>
                  <a:srgbClr val="958AB5"/>
                </a:solidFill>
                <a:latin typeface="Lucida Sans Unicode"/>
                <a:cs typeface="Lucida Sans Unicode"/>
              </a:rPr>
              <a:t>9</a:t>
            </a:r>
            <a:r>
              <a:rPr sz="3800" spc="-409" dirty="0">
                <a:solidFill>
                  <a:srgbClr val="958AB5"/>
                </a:solidFill>
                <a:latin typeface="Lucida Sans Unicode"/>
                <a:cs typeface="Lucida Sans Unicode"/>
              </a:rPr>
              <a:t>.</a:t>
            </a:r>
            <a:r>
              <a:rPr sz="38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5</a:t>
            </a:r>
            <a:r>
              <a:rPr sz="3800" spc="-19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800" spc="-5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5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0" dirty="0">
                <a:latin typeface="Lucida Sans Unicode"/>
                <a:cs typeface="Lucida Sans Unicode"/>
              </a:rPr>
              <a:t>7.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Get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the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complete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report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of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the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Gross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sales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amount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for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the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customer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“Atliq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Exclusive”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for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each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month.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150" dirty="0">
                <a:latin typeface="Lucida Sans Unicode"/>
                <a:cs typeface="Lucida Sans Unicode"/>
              </a:rPr>
              <a:t>This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analysis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helps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to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get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idea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of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low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and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high-performing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months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and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take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strategic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decisions.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The</a:t>
            </a:r>
            <a:r>
              <a:rPr sz="2400" spc="-33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final 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report</a:t>
            </a:r>
            <a:r>
              <a:rPr sz="2400" spc="-3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contains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these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columns:</a:t>
            </a:r>
            <a:endParaRPr sz="240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sz="2400" spc="-55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70" dirty="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30" dirty="0">
                <a:solidFill>
                  <a:srgbClr val="958AB5"/>
                </a:solidFill>
                <a:latin typeface="Lucida Sans Unicode"/>
                <a:cs typeface="Lucida Sans Unicode"/>
              </a:rPr>
              <a:t>h 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15" dirty="0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sz="2400" spc="-204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-34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180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-220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-34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5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sz="2400" spc="-55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70" dirty="0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spc="-145" dirty="0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sz="3800" b="1" spc="215" dirty="0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sz="3800" b="1" spc="-34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-6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3800" b="1" spc="245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sz="3800" b="1" spc="-6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3800" b="1" spc="250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43" y="7184627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5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204" dirty="0">
                <a:solidFill>
                  <a:srgbClr val="958AB5"/>
                </a:solidFill>
                <a:latin typeface="Lucida Sans Unicode"/>
                <a:cs typeface="Lucida Sans Unicode"/>
              </a:rPr>
              <a:t>22</a:t>
            </a:r>
            <a:r>
              <a:rPr sz="3700" dirty="0">
                <a:solidFill>
                  <a:srgbClr val="958AB5"/>
                </a:solidFill>
                <a:latin typeface="Lucida Sans Unicode"/>
                <a:cs typeface="Lucida Sans Unicode"/>
              </a:rPr>
              <a:t>4</a:t>
            </a:r>
            <a:r>
              <a:rPr sz="3700" spc="-395" dirty="0">
                <a:solidFill>
                  <a:srgbClr val="958AB5"/>
                </a:solidFill>
                <a:latin typeface="Lucida Sans Unicode"/>
                <a:cs typeface="Lucida Sans Unicode"/>
              </a:rPr>
              <a:t>.</a:t>
            </a:r>
            <a:r>
              <a:rPr sz="3700" spc="5" dirty="0">
                <a:solidFill>
                  <a:srgbClr val="958AB5"/>
                </a:solidFill>
                <a:latin typeface="Lucida Sans Unicode"/>
                <a:cs typeface="Lucida Sans Unicode"/>
              </a:rPr>
              <a:t>4</a:t>
            </a:r>
            <a:r>
              <a:rPr sz="3700" spc="-1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700" spc="2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46063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5692246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6778097"/>
            <a:ext cx="133350" cy="1333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5" y="3256343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35" dirty="0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w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240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2900" b="1" spc="30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h 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5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375" dirty="0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sz="2900" b="1" spc="29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140" dirty="0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sz="2900" b="1" spc="240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85" dirty="0">
                <a:solidFill>
                  <a:srgbClr val="12239D"/>
                </a:solidFill>
                <a:latin typeface="Trebuchet MS"/>
                <a:cs typeface="Trebuchet MS"/>
              </a:rPr>
              <a:t>(</a:t>
            </a:r>
            <a:r>
              <a:rPr sz="2900" b="1" spc="-17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sz="2900" b="1" spc="-17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sz="2900" b="1" spc="185" dirty="0">
                <a:solidFill>
                  <a:srgbClr val="12239D"/>
                </a:solidFill>
                <a:latin typeface="Trebuchet MS"/>
                <a:cs typeface="Trebuchet MS"/>
              </a:rPr>
              <a:t>)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05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2900" b="1" spc="-1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2900" b="1" spc="385" dirty="0">
                <a:solidFill>
                  <a:srgbClr val="12239D"/>
                </a:solidFill>
                <a:latin typeface="Trebuchet MS"/>
                <a:cs typeface="Trebuchet MS"/>
              </a:rPr>
              <a:t>g</a:t>
            </a:r>
            <a:r>
              <a:rPr sz="2900" b="1" spc="105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240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2900" b="1" spc="30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h 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5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5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14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280" dirty="0">
                <a:solidFill>
                  <a:srgbClr val="12239D"/>
                </a:solidFill>
                <a:latin typeface="Trebuchet MS"/>
                <a:cs typeface="Trebuchet MS"/>
              </a:rPr>
              <a:t>7</a:t>
            </a:r>
            <a:r>
              <a:rPr sz="2900" b="1" spc="-7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80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8</a:t>
            </a:r>
            <a:r>
              <a:rPr sz="2900" b="1" spc="545" dirty="0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2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235" dirty="0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sz="2900" b="1" spc="175" dirty="0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7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sz="2900" b="1" spc="-175" dirty="0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sz="2900" b="1" spc="-740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6" y="329535"/>
            <a:ext cx="17516475" cy="6877050"/>
            <a:chOff x="387286" y="329535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5" y="7277979"/>
            <a:ext cx="9001123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31" y="2235446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spc="5" dirty="0">
                <a:latin typeface="Lucida Sans Unicode"/>
                <a:cs typeface="Lucida Sans Unicode"/>
              </a:rPr>
              <a:t>Lowest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Gross </a:t>
            </a:r>
            <a:r>
              <a:rPr sz="2000" spc="-620" dirty="0">
                <a:latin typeface="Lucida Sans Unicode"/>
                <a:cs typeface="Lucida Sans Unicode"/>
              </a:rPr>
              <a:t> </a:t>
            </a:r>
            <a:r>
              <a:rPr sz="2000" spc="15" dirty="0">
                <a:latin typeface="Lucida Sans Unicode"/>
                <a:cs typeface="Lucida Sans Unicode"/>
              </a:rPr>
              <a:t>s</a:t>
            </a:r>
            <a:r>
              <a:rPr sz="2000" spc="240" dirty="0">
                <a:latin typeface="Lucida Sans Unicode"/>
                <a:cs typeface="Lucida Sans Unicode"/>
              </a:rPr>
              <a:t>a</a:t>
            </a:r>
            <a:r>
              <a:rPr sz="2000" spc="-95" dirty="0">
                <a:latin typeface="Lucida Sans Unicode"/>
                <a:cs typeface="Lucida Sans Unicode"/>
              </a:rPr>
              <a:t>l</a:t>
            </a:r>
            <a:r>
              <a:rPr sz="2000" spc="120" dirty="0">
                <a:latin typeface="Lucida Sans Unicode"/>
                <a:cs typeface="Lucida Sans Unicode"/>
              </a:rPr>
              <a:t>e</a:t>
            </a:r>
            <a:r>
              <a:rPr sz="2000" spc="20" dirty="0">
                <a:latin typeface="Lucida Sans Unicode"/>
                <a:cs typeface="Lucida Sans Unicode"/>
              </a:rPr>
              <a:t>s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b="1" spc="125" dirty="0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sz="2000" b="1" spc="-180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sz="2000" b="1" spc="-110" dirty="0">
                <a:solidFill>
                  <a:srgbClr val="12239D"/>
                </a:solidFill>
                <a:latin typeface="Trebuchet MS"/>
                <a:cs typeface="Trebuchet MS"/>
              </a:rPr>
              <a:t>77</a:t>
            </a:r>
            <a:r>
              <a:rPr sz="2000" b="1" spc="345" dirty="0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83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spc="-95" dirty="0">
                <a:latin typeface="Lucida Sans Unicode"/>
                <a:cs typeface="Lucida Sans Unicode"/>
              </a:rPr>
              <a:t>Hi</a:t>
            </a:r>
            <a:r>
              <a:rPr sz="2000" spc="95" dirty="0">
                <a:latin typeface="Lucida Sans Unicode"/>
                <a:cs typeface="Lucida Sans Unicode"/>
              </a:rPr>
              <a:t>g</a:t>
            </a:r>
            <a:r>
              <a:rPr sz="2000" spc="30" dirty="0">
                <a:latin typeface="Lucida Sans Unicode"/>
                <a:cs typeface="Lucida Sans Unicode"/>
              </a:rPr>
              <a:t>h</a:t>
            </a:r>
            <a:r>
              <a:rPr sz="2000" spc="120" dirty="0">
                <a:latin typeface="Lucida Sans Unicode"/>
                <a:cs typeface="Lucida Sans Unicode"/>
              </a:rPr>
              <a:t>e</a:t>
            </a:r>
            <a:r>
              <a:rPr sz="2000" spc="15" dirty="0">
                <a:latin typeface="Lucida Sans Unicode"/>
                <a:cs typeface="Lucida Sans Unicode"/>
              </a:rPr>
              <a:t>s</a:t>
            </a:r>
            <a:r>
              <a:rPr sz="2000" spc="-20" dirty="0">
                <a:latin typeface="Lucida Sans Unicode"/>
                <a:cs typeface="Lucida Sans Unicode"/>
              </a:rPr>
              <a:t>t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105" dirty="0">
                <a:latin typeface="Lucida Sans Unicode"/>
                <a:cs typeface="Lucida Sans Unicode"/>
              </a:rPr>
              <a:t>G</a:t>
            </a:r>
            <a:r>
              <a:rPr sz="2000" spc="-80" dirty="0">
                <a:latin typeface="Lucida Sans Unicode"/>
                <a:cs typeface="Lucida Sans Unicode"/>
              </a:rPr>
              <a:t>r</a:t>
            </a:r>
            <a:r>
              <a:rPr sz="2000" spc="45" dirty="0">
                <a:latin typeface="Lucida Sans Unicode"/>
                <a:cs typeface="Lucida Sans Unicode"/>
              </a:rPr>
              <a:t>o</a:t>
            </a:r>
            <a:r>
              <a:rPr sz="2000" spc="15" dirty="0">
                <a:latin typeface="Lucida Sans Unicode"/>
                <a:cs typeface="Lucida Sans Unicode"/>
              </a:rPr>
              <a:t>ss  </a:t>
            </a:r>
            <a:r>
              <a:rPr sz="2000" spc="60" dirty="0">
                <a:latin typeface="Lucida Sans Unicode"/>
                <a:cs typeface="Lucida Sans Unicode"/>
              </a:rPr>
              <a:t>sales</a:t>
            </a:r>
            <a:r>
              <a:rPr sz="2000" spc="-140" dirty="0">
                <a:latin typeface="Lucida Sans Unicode"/>
                <a:cs typeface="Lucida Sans Unicode"/>
              </a:rPr>
              <a:t> </a:t>
            </a:r>
            <a:r>
              <a:rPr sz="2000" b="1" spc="4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80" y="8562839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80" y="9105764"/>
            <a:ext cx="133350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310" y="7586805"/>
            <a:ext cx="2273300" cy="23393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54" dirty="0">
                <a:latin typeface="Trebuchet MS"/>
                <a:cs typeface="Trebuchet MS"/>
              </a:rPr>
              <a:t>Reasons:</a:t>
            </a:r>
            <a:endParaRPr sz="38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COVID-19</a:t>
            </a:r>
            <a:endParaRPr sz="290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0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p 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5" y="2397005"/>
            <a:ext cx="5553074" cy="3228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791" y="2324108"/>
            <a:ext cx="7192009" cy="7667625"/>
            <a:chOff x="10519791" y="2324108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61" y="2324108"/>
              <a:ext cx="6810374" cy="766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16" y="4651399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38829" y="4613299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390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896"/>
                  </a:lnTo>
                  <a:lnTo>
                    <a:pt x="114274" y="57150"/>
                  </a:lnTo>
                  <a:lnTo>
                    <a:pt x="114274" y="53390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8838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77891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77891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62616" y="6289255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38829" y="6251155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403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909"/>
                  </a:lnTo>
                  <a:lnTo>
                    <a:pt x="114274" y="57150"/>
                  </a:lnTo>
                  <a:lnTo>
                    <a:pt x="114274" y="53403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8838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77891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577891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62616" y="7909762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38829" y="7871662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403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909"/>
                  </a:lnTo>
                  <a:lnTo>
                    <a:pt x="114274" y="57150"/>
                  </a:lnTo>
                  <a:lnTo>
                    <a:pt x="114274" y="53403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38838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77891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577891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0" dirty="0">
                <a:latin typeface="Lucida Sans Unicode"/>
                <a:cs typeface="Lucida Sans Unicode"/>
              </a:rPr>
              <a:t>8.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which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quarter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2020,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maximum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total_sold_quantity?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 </a:t>
            </a:r>
            <a:r>
              <a:rPr sz="2400" spc="-74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fields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sorted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total_sold_quantity,</a:t>
            </a:r>
            <a:endParaRPr sz="240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1765" y="6421425"/>
            <a:ext cx="133350" cy="1333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765" y="8050200"/>
            <a:ext cx="133350" cy="1333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1765" y="9136050"/>
            <a:ext cx="133350" cy="1333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69926" y="5368918"/>
            <a:ext cx="6799580" cy="4587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Q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sz="2900" b="1" spc="29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5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60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2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50" dirty="0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30" dirty="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5" dirty="0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ll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,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5" dirty="0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il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Q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sz="2900" b="1" spc="29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5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30" dirty="0">
                <a:solidFill>
                  <a:srgbClr val="12239D"/>
                </a:solidFill>
                <a:latin typeface="Lucida Sans Unicode"/>
                <a:cs typeface="Lucida Sans Unicode"/>
              </a:rPr>
              <a:t>e 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90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2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15" dirty="0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5" dirty="0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95" dirty="0">
                <a:solidFill>
                  <a:srgbClr val="12239D"/>
                </a:solidFill>
                <a:latin typeface="Lucida Sans Unicode"/>
                <a:cs typeface="Lucida Sans Unicode"/>
              </a:rPr>
              <a:t>d 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14" dirty="0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140" dirty="0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455" dirty="0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b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5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375" dirty="0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sz="2900" b="1" spc="29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140" dirty="0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sz="2900" b="1" spc="105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 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5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cc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pp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520" dirty="0">
                <a:solidFill>
                  <a:srgbClr val="12239D"/>
                </a:solidFill>
                <a:latin typeface="Lucida Sans Unicode"/>
                <a:cs typeface="Lucida Sans Unicode"/>
              </a:rPr>
              <a:t>x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y  </a:t>
            </a:r>
            <a:r>
              <a:rPr sz="2900" b="1" spc="-7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135" dirty="0">
                <a:solidFill>
                  <a:srgbClr val="12239D"/>
                </a:solidFill>
                <a:latin typeface="Trebuchet MS"/>
                <a:cs typeface="Trebuchet MS"/>
              </a:rPr>
              <a:t>4</a:t>
            </a:r>
            <a:r>
              <a:rPr sz="2900" b="1" spc="545" dirty="0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125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25" dirty="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sz="2900" spc="-245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8"/>
            <a:ext cx="14116050" cy="8734425"/>
            <a:chOff x="2704999" y="521078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23056" y="4494846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390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896"/>
                  </a:lnTo>
                  <a:lnTo>
                    <a:pt x="114452" y="57150"/>
                  </a:lnTo>
                  <a:lnTo>
                    <a:pt x="114452" y="53390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23059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3056" y="5671933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403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909"/>
                  </a:lnTo>
                  <a:lnTo>
                    <a:pt x="114452" y="57150"/>
                  </a:lnTo>
                  <a:lnTo>
                    <a:pt x="114452" y="53403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3059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23056" y="6825741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390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896"/>
                  </a:lnTo>
                  <a:lnTo>
                    <a:pt x="114452" y="57150"/>
                  </a:lnTo>
                  <a:lnTo>
                    <a:pt x="114452" y="53390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23059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1" y="3624593"/>
            <a:ext cx="8591549" cy="3038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13" y="2372031"/>
            <a:ext cx="6829424" cy="6162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9.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Which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channel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helped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to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bring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more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gross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sales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fiscal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2021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and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percentage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contribution?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100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ss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150" dirty="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9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30" dirty="0">
                <a:solidFill>
                  <a:srgbClr val="958AB5"/>
                </a:solidFill>
                <a:latin typeface="Lucida Sans Unicode"/>
                <a:cs typeface="Lucida Sans Unicode"/>
              </a:rPr>
              <a:t>n  </a:t>
            </a: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42" y="3036420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811041" y="97361"/>
                </a:move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661" y="16711"/>
                </a:lnTo>
                <a:lnTo>
                  <a:pt x="685151" y="8798"/>
                </a:lnTo>
                <a:lnTo>
                  <a:pt x="690029" y="0"/>
                </a:lnTo>
                <a:lnTo>
                  <a:pt x="701644" y="8726"/>
                </a:lnTo>
                <a:lnTo>
                  <a:pt x="706513" y="12427"/>
                </a:lnTo>
                <a:lnTo>
                  <a:pt x="711160" y="16099"/>
                </a:lnTo>
                <a:lnTo>
                  <a:pt x="811041" y="97361"/>
                </a:lnTo>
                <a:close/>
              </a:path>
              <a:path w="927734" h="598170">
                <a:moveTo>
                  <a:pt x="19884" y="597864"/>
                </a:move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2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702921" y="138946"/>
                </a:lnTo>
                <a:lnTo>
                  <a:pt x="811041" y="97361"/>
                </a:lnTo>
                <a:lnTo>
                  <a:pt x="816669" y="101924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7"/>
                </a:lnTo>
                <a:lnTo>
                  <a:pt x="162170" y="396572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close/>
              </a:path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44090" y="273632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2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816669" y="101924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18309" y="183758"/>
                </a:lnTo>
                <a:lnTo>
                  <a:pt x="924338" y="193656"/>
                </a:lnTo>
                <a:lnTo>
                  <a:pt x="927094" y="204283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14967" y="262343"/>
                </a:lnTo>
                <a:lnTo>
                  <a:pt x="904060" y="283668"/>
                </a:lnTo>
                <a:lnTo>
                  <a:pt x="902247" y="286562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68217" y="421534"/>
                </a:lnTo>
                <a:lnTo>
                  <a:pt x="548772" y="432915"/>
                </a:lnTo>
                <a:lnTo>
                  <a:pt x="508705" y="457196"/>
                </a:lnTo>
                <a:close/>
              </a:path>
              <a:path w="927734" h="598170">
                <a:moveTo>
                  <a:pt x="876075" y="314454"/>
                </a:moveTo>
                <a:lnTo>
                  <a:pt x="865948" y="317749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8" y="358143"/>
                </a:lnTo>
                <a:lnTo>
                  <a:pt x="674843" y="374025"/>
                </a:lnTo>
                <a:lnTo>
                  <a:pt x="902247" y="286562"/>
                </a:lnTo>
                <a:lnTo>
                  <a:pt x="891357" y="303943"/>
                </a:lnTo>
                <a:lnTo>
                  <a:pt x="884994" y="309971"/>
                </a:lnTo>
                <a:lnTo>
                  <a:pt x="876075" y="314454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8" y="763643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048" y="9265208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8" y="6286372"/>
            <a:ext cx="7306309" cy="379920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3800" b="1" spc="22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900" spc="10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nn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:</a:t>
            </a:r>
            <a:r>
              <a:rPr sz="2900" spc="-5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5" dirty="0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Re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29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2900" b="1" spc="-135" dirty="0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130" dirty="0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520" dirty="0">
                <a:solidFill>
                  <a:srgbClr val="12239D"/>
                </a:solidFill>
                <a:latin typeface="Lucida Sans Unicode"/>
                <a:cs typeface="Lucida Sans Unicode"/>
              </a:rPr>
              <a:t>x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160" dirty="0">
                <a:solidFill>
                  <a:srgbClr val="12239D"/>
                </a:solidFill>
                <a:latin typeface="Lucida Sans Unicode"/>
                <a:cs typeface="Lucida Sans Unicode"/>
              </a:rPr>
              <a:t>m 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80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5" dirty="0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280" dirty="0">
                <a:solidFill>
                  <a:srgbClr val="12239D"/>
                </a:solidFill>
                <a:latin typeface="Trebuchet MS"/>
                <a:cs typeface="Trebuchet MS"/>
              </a:rPr>
              <a:t>7</a:t>
            </a:r>
            <a:r>
              <a:rPr sz="2900" b="1" spc="-7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80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sz="2900" b="1" spc="-175" dirty="0">
                <a:solidFill>
                  <a:srgbClr val="12239D"/>
                </a:solidFill>
                <a:latin typeface="Trebuchet MS"/>
                <a:cs typeface="Trebuchet MS"/>
              </a:rPr>
              <a:t>22</a:t>
            </a:r>
            <a:r>
              <a:rPr sz="2900" b="1" spc="545" dirty="0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30" dirty="0">
                <a:solidFill>
                  <a:srgbClr val="12239D"/>
                </a:solidFill>
                <a:latin typeface="Lucida Sans Unicode"/>
                <a:cs typeface="Lucida Sans Unicode"/>
              </a:rPr>
              <a:t>e  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20" dirty="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900" spc="10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nn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: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5" dirty="0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sz="2900" b="1" spc="114" dirty="0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sz="2900" b="1" spc="-1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2900" b="1" spc="240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1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b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sz="2900" b="1" spc="-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130" dirty="0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55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40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0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18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229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 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2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3136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8"/>
                  </a:lnTo>
                  <a:lnTo>
                    <a:pt x="0" y="2006498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65660" y="2003288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78184" y="4009853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290" y="4013123"/>
                  </a:moveTo>
                  <a:lnTo>
                    <a:pt x="0" y="4013123"/>
                  </a:lnTo>
                  <a:lnTo>
                    <a:pt x="0" y="6022899"/>
                  </a:lnTo>
                  <a:lnTo>
                    <a:pt x="1997290" y="6022899"/>
                  </a:lnTo>
                  <a:lnTo>
                    <a:pt x="1997290" y="4013123"/>
                  </a:lnTo>
                  <a:close/>
                </a:path>
                <a:path w="1997709" h="6022975">
                  <a:moveTo>
                    <a:pt x="1997290" y="0"/>
                  </a:moveTo>
                  <a:lnTo>
                    <a:pt x="0" y="0"/>
                  </a:lnTo>
                  <a:lnTo>
                    <a:pt x="0" y="2009775"/>
                  </a:lnTo>
                  <a:lnTo>
                    <a:pt x="1997290" y="2009775"/>
                  </a:lnTo>
                  <a:lnTo>
                    <a:pt x="1997290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78185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0"/>
                  </a:moveTo>
                  <a:lnTo>
                    <a:pt x="2009774" y="0"/>
                  </a:lnTo>
                  <a:lnTo>
                    <a:pt x="2009774" y="2006498"/>
                  </a:lnTo>
                  <a:lnTo>
                    <a:pt x="0" y="2006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866" y="812178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6086" y="812178"/>
            <a:ext cx="1743074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1486" y="545374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5305" y="545374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46569" y="4577016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3582" y="2557113"/>
            <a:ext cx="914399" cy="914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29" y="2557113"/>
            <a:ext cx="914399" cy="914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8629" y="6564642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790" dirty="0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sz="5300" b="1" spc="370" dirty="0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sz="5300" b="1" spc="434" dirty="0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sz="5300" b="1" spc="665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sz="5300" b="1" spc="434" dirty="0">
                <a:solidFill>
                  <a:srgbClr val="958AB5"/>
                </a:solidFill>
                <a:latin typeface="Trebuchet MS"/>
                <a:cs typeface="Trebuchet MS"/>
              </a:rPr>
              <a:t>u</a:t>
            </a:r>
            <a:r>
              <a:rPr sz="5300" b="1" spc="1050" dirty="0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sz="5300" b="1" spc="2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5300" b="1" dirty="0">
                <a:solidFill>
                  <a:srgbClr val="958AB5"/>
                </a:solidFill>
                <a:latin typeface="Trebuchet MS"/>
                <a:cs typeface="Trebuchet MS"/>
              </a:rPr>
              <a:t>r</a:t>
            </a:r>
            <a:r>
              <a:rPr sz="5300" b="1" spc="-47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75" dirty="0">
                <a:solidFill>
                  <a:srgbClr val="958AB5"/>
                </a:solidFill>
                <a:latin typeface="Trebuchet MS"/>
                <a:cs typeface="Trebuchet MS"/>
              </a:rPr>
              <a:t>G</a:t>
            </a:r>
            <a:r>
              <a:rPr sz="5300" b="1" spc="370" dirty="0">
                <a:solidFill>
                  <a:srgbClr val="958AB5"/>
                </a:solidFill>
                <a:latin typeface="Trebuchet MS"/>
                <a:cs typeface="Trebuchet MS"/>
              </a:rPr>
              <a:t>oo</a:t>
            </a:r>
            <a:r>
              <a:rPr sz="5300" b="1" spc="515" dirty="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sz="5300" b="1" spc="670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120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229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98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110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-68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5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21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1200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27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229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125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-67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54690" y="9418346"/>
            <a:ext cx="2937510" cy="820096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00" dirty="0">
                <a:latin typeface="Roboto"/>
                <a:cs typeface="Roboto"/>
              </a:rPr>
              <a:t> </a:t>
            </a:r>
            <a:r>
              <a:rPr sz="1700" spc="55" dirty="0">
                <a:latin typeface="Roboto"/>
                <a:cs typeface="Roboto"/>
              </a:rPr>
              <a:t>BY</a:t>
            </a:r>
            <a:endParaRPr lang="en-US" sz="2300" spc="5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en-US" sz="2300" b="1" spc="55" dirty="0">
                <a:latin typeface="Arial"/>
                <a:cs typeface="Arial"/>
              </a:rPr>
              <a:t>ASHUTOSH JHA </a:t>
            </a:r>
            <a:endParaRPr sz="1700" b="1" dirty="0">
              <a:latin typeface="Roboto"/>
              <a:cs typeface="Roboto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54346" y="8810514"/>
            <a:ext cx="4633653" cy="13629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3" y="0"/>
            <a:ext cx="1362967" cy="46487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641" y="3455015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0" dirty="0">
                <a:latin typeface="Lucida Sans Unicode"/>
                <a:cs typeface="Lucida Sans Unicode"/>
              </a:rPr>
              <a:t>10.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3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division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295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high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fiscal_year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2021?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5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e 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9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70" dirty="0">
                <a:solidFill>
                  <a:srgbClr val="958AB5"/>
                </a:solidFill>
                <a:latin typeface="Lucida Sans Unicode"/>
                <a:cs typeface="Lucida Sans Unicode"/>
              </a:rPr>
              <a:t>y 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7" y="9087349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5" y="8089569"/>
            <a:ext cx="13376910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8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85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85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3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spc="-3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5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85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spc="25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85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85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850" spc="-8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850" spc="-409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85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85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55" y="459439"/>
            <a:ext cx="18209895" cy="8224520"/>
            <a:chOff x="78655" y="459439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35" y="4188001"/>
              <a:ext cx="6093064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40" y="1901401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39"/>
              <a:ext cx="6095999" cy="4543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7134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19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97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7146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07146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146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7992" y="5379240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2233" y="5379633"/>
            <a:ext cx="530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latin typeface="Trebuchet MS"/>
                <a:cs typeface="Trebuchet MS"/>
              </a:rPr>
              <a:t>P</a:t>
            </a:r>
            <a:r>
              <a:rPr sz="2000" spc="-105" dirty="0">
                <a:latin typeface="Trebuchet MS"/>
                <a:cs typeface="Trebuchet MS"/>
              </a:rPr>
              <a:t>l</a:t>
            </a:r>
            <a:r>
              <a:rPr sz="2000" spc="180" dirty="0">
                <a:latin typeface="Trebuchet MS"/>
                <a:cs typeface="Trebuchet MS"/>
              </a:rPr>
              <a:t>u</a:t>
            </a:r>
            <a:r>
              <a:rPr sz="2000" spc="229" dirty="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6339" y="5379633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50980" y="4764852"/>
            <a:ext cx="2019300" cy="648335"/>
            <a:chOff x="3050980" y="4764852"/>
            <a:chExt cx="2019300" cy="648335"/>
          </a:xfrm>
        </p:grpSpPr>
        <p:sp>
          <p:nvSpPr>
            <p:cNvPr id="14" name="object 14"/>
            <p:cNvSpPr/>
            <p:nvPr/>
          </p:nvSpPr>
          <p:spPr>
            <a:xfrm>
              <a:off x="3070022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07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0030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0030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0030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6439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390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6444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6444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36444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34356" y="6818309"/>
            <a:ext cx="151193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sz="2000" spc="145" dirty="0">
                <a:latin typeface="Trebuchet MS"/>
                <a:cs typeface="Trebuchet MS"/>
              </a:rPr>
              <a:t>Premium </a:t>
            </a:r>
            <a:r>
              <a:rPr sz="2000" spc="15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Misty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Green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72031" y="6866010"/>
            <a:ext cx="108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140" dirty="0">
                <a:latin typeface="Trebuchet MS"/>
                <a:cs typeface="Trebuchet MS"/>
              </a:rPr>
              <a:t>Red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5741" y="6818309"/>
            <a:ext cx="121094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sz="2000" spc="204" dirty="0">
                <a:latin typeface="Trebuchet MS"/>
                <a:cs typeface="Trebuchet MS"/>
              </a:rPr>
              <a:t>S</a:t>
            </a:r>
            <a:r>
              <a:rPr sz="2000" spc="-7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180" dirty="0">
                <a:latin typeface="Trebuchet MS"/>
                <a:cs typeface="Trebuchet MS"/>
              </a:rPr>
              <a:t>n</a:t>
            </a:r>
            <a:r>
              <a:rPr sz="2000" spc="229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40" dirty="0">
                <a:latin typeface="Trebuchet MS"/>
                <a:cs typeface="Trebuchet MS"/>
              </a:rPr>
              <a:t>r</a:t>
            </a:r>
            <a:r>
              <a:rPr sz="2000" spc="165" dirty="0">
                <a:latin typeface="Trebuchet MS"/>
                <a:cs typeface="Trebuchet MS"/>
              </a:rPr>
              <a:t>d  </a:t>
            </a:r>
            <a:r>
              <a:rPr sz="2000" spc="75" dirty="0">
                <a:latin typeface="Trebuchet MS"/>
                <a:cs typeface="Trebuchet MS"/>
              </a:rPr>
              <a:t>Blue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35867" y="6149985"/>
            <a:ext cx="9632950" cy="2859405"/>
            <a:chOff x="7435867" y="6149985"/>
            <a:chExt cx="9632950" cy="2859405"/>
          </a:xfrm>
        </p:grpSpPr>
        <p:sp>
          <p:nvSpPr>
            <p:cNvPr id="26" name="object 26"/>
            <p:cNvSpPr/>
            <p:nvPr/>
          </p:nvSpPr>
          <p:spPr>
            <a:xfrm>
              <a:off x="7454888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54895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5489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5489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6444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390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36445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3644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3644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014050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14056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14056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14056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27914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403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403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27919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52791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52791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203348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390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203349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20334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20334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935057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390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935058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935058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935058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872856" y="9000614"/>
            <a:ext cx="3101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2000" spc="165" dirty="0">
                <a:latin typeface="Trebuchet MS"/>
                <a:cs typeface="Trebuchet MS"/>
              </a:rPr>
              <a:t>Standard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2	</a:t>
            </a:r>
            <a:r>
              <a:rPr sz="2100" spc="180" dirty="0">
                <a:latin typeface="Trebuchet MS"/>
                <a:cs typeface="Trebuchet MS"/>
              </a:rPr>
              <a:t>Standard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430" dirty="0">
                <a:latin typeface="Trebuchet MS"/>
                <a:cs typeface="Trebuchet MS"/>
              </a:rPr>
              <a:t>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620383" y="8975596"/>
            <a:ext cx="74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latin typeface="Trebuchet MS"/>
                <a:cs typeface="Trebuchet MS"/>
              </a:rPr>
              <a:t>Plus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21367" y="160145"/>
            <a:ext cx="8867140" cy="7395845"/>
            <a:chOff x="9421367" y="160145"/>
            <a:chExt cx="8867140" cy="73958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7558" y="160145"/>
              <a:ext cx="4090441" cy="5657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1367" y="3553967"/>
              <a:ext cx="7677911" cy="40020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93" y="6984476"/>
            <a:ext cx="2487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40" dirty="0">
                <a:latin typeface="Trebuchet MS"/>
                <a:cs typeface="Trebuchet MS"/>
              </a:rPr>
              <a:t>D</a:t>
            </a:r>
            <a:r>
              <a:rPr sz="3200" b="1" spc="50" dirty="0">
                <a:latin typeface="Trebuchet MS"/>
                <a:cs typeface="Trebuchet MS"/>
              </a:rPr>
              <a:t>h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160" dirty="0">
                <a:latin typeface="Trebuchet MS"/>
                <a:cs typeface="Trebuchet MS"/>
              </a:rPr>
              <a:t>v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5" dirty="0">
                <a:latin typeface="Trebuchet MS"/>
                <a:cs typeface="Trebuchet MS"/>
              </a:rPr>
              <a:t>l</a:t>
            </a:r>
            <a:r>
              <a:rPr sz="3200" b="1" spc="-415" dirty="0">
                <a:latin typeface="Trebuchet MS"/>
                <a:cs typeface="Trebuchet MS"/>
              </a:rPr>
              <a:t> </a:t>
            </a:r>
            <a:r>
              <a:rPr sz="3200" b="1" spc="85" dirty="0">
                <a:latin typeface="Trebuchet MS"/>
                <a:cs typeface="Trebuchet MS"/>
              </a:rPr>
              <a:t>P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-170" dirty="0">
                <a:latin typeface="Trebuchet MS"/>
                <a:cs typeface="Trebuchet MS"/>
              </a:rPr>
              <a:t>t</a:t>
            </a:r>
            <a:r>
              <a:rPr sz="3200" b="1" spc="-75" dirty="0">
                <a:latin typeface="Trebuchet MS"/>
                <a:cs typeface="Trebuchet MS"/>
              </a:rPr>
              <a:t>e</a:t>
            </a:r>
            <a:r>
              <a:rPr sz="3200" b="1" spc="5" dirty="0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50" y="6743174"/>
            <a:ext cx="3774440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85" dirty="0">
                <a:latin typeface="Trebuchet MS"/>
                <a:cs typeface="Trebuchet MS"/>
              </a:rPr>
              <a:t>H</a:t>
            </a:r>
            <a:r>
              <a:rPr sz="3200" b="1" spc="-75" dirty="0">
                <a:latin typeface="Trebuchet MS"/>
                <a:cs typeface="Trebuchet MS"/>
              </a:rPr>
              <a:t>e</a:t>
            </a:r>
            <a:r>
              <a:rPr sz="3200" b="1" spc="235" dirty="0">
                <a:latin typeface="Trebuchet MS"/>
                <a:cs typeface="Trebuchet MS"/>
              </a:rPr>
              <a:t>m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60" dirty="0">
                <a:latin typeface="Trebuchet MS"/>
                <a:cs typeface="Trebuchet MS"/>
              </a:rPr>
              <a:t>n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60" dirty="0">
                <a:latin typeface="Trebuchet MS"/>
                <a:cs typeface="Trebuchet MS"/>
              </a:rPr>
              <a:t>n</a:t>
            </a:r>
            <a:r>
              <a:rPr sz="3200" b="1" spc="325" dirty="0">
                <a:latin typeface="Trebuchet MS"/>
                <a:cs typeface="Trebuchet MS"/>
              </a:rPr>
              <a:t>d</a:t>
            </a:r>
            <a:r>
              <a:rPr sz="3200" b="1" spc="-415" dirty="0">
                <a:latin typeface="Trebuchet MS"/>
                <a:cs typeface="Trebuchet MS"/>
              </a:rPr>
              <a:t> </a:t>
            </a:r>
            <a:r>
              <a:rPr sz="3200" b="1" spc="350" dirty="0">
                <a:latin typeface="Trebuchet MS"/>
                <a:cs typeface="Trebuchet MS"/>
              </a:rPr>
              <a:t>V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160" dirty="0">
                <a:latin typeface="Trebuchet MS"/>
                <a:cs typeface="Trebuchet MS"/>
              </a:rPr>
              <a:t>d</a:t>
            </a:r>
            <a:r>
              <a:rPr sz="3200" b="1" spc="-155" dirty="0">
                <a:latin typeface="Trebuchet MS"/>
                <a:cs typeface="Trebuchet MS"/>
              </a:rPr>
              <a:t>i</a:t>
            </a:r>
            <a:r>
              <a:rPr sz="3200" b="1" spc="160" dirty="0">
                <a:latin typeface="Trebuchet MS"/>
                <a:cs typeface="Trebuchet MS"/>
              </a:rPr>
              <a:t>v</a:t>
            </a:r>
            <a:r>
              <a:rPr sz="3200" b="1" spc="-75" dirty="0">
                <a:latin typeface="Trebuchet MS"/>
                <a:cs typeface="Trebuchet MS"/>
              </a:rPr>
              <a:t>e</a:t>
            </a:r>
            <a:r>
              <a:rPr sz="3200" b="1" spc="5" dirty="0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sz="2100" spc="-125" dirty="0">
                <a:latin typeface="Verdana"/>
                <a:cs typeface="Verdana"/>
              </a:rPr>
              <a:t>aka</a:t>
            </a:r>
            <a:r>
              <a:rPr sz="2100" spc="-225" dirty="0">
                <a:latin typeface="Verdana"/>
                <a:cs typeface="Verdana"/>
              </a:rPr>
              <a:t> </a:t>
            </a:r>
            <a:r>
              <a:rPr sz="2100" b="1" spc="20" dirty="0">
                <a:solidFill>
                  <a:srgbClr val="12239D"/>
                </a:solidFill>
                <a:latin typeface="Arial"/>
                <a:cs typeface="Arial"/>
              </a:rPr>
              <a:t>Tony</a:t>
            </a:r>
            <a:r>
              <a:rPr sz="2100" b="1" spc="-9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2100" b="1" spc="20" dirty="0">
                <a:solidFill>
                  <a:srgbClr val="12239D"/>
                </a:solidFill>
                <a:latin typeface="Arial"/>
                <a:cs typeface="Arial"/>
              </a:rPr>
              <a:t>Sharma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1524" y="6410632"/>
            <a:ext cx="2451100" cy="10452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spc="60" dirty="0">
                <a:latin typeface="Trebuchet MS"/>
                <a:cs typeface="Trebuchet MS"/>
              </a:rPr>
              <a:t>B</a:t>
            </a:r>
            <a:r>
              <a:rPr sz="3200" b="1" spc="50" dirty="0">
                <a:latin typeface="Trebuchet MS"/>
                <a:cs typeface="Trebuchet MS"/>
              </a:rPr>
              <a:t>h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160" dirty="0">
                <a:latin typeface="Trebuchet MS"/>
                <a:cs typeface="Trebuchet MS"/>
              </a:rPr>
              <a:t>v</a:t>
            </a:r>
            <a:r>
              <a:rPr sz="3200" b="1" spc="-155" dirty="0">
                <a:latin typeface="Trebuchet MS"/>
                <a:cs typeface="Trebuchet MS"/>
              </a:rPr>
              <a:t>i</a:t>
            </a:r>
            <a:r>
              <a:rPr sz="3200" b="1" spc="225" dirty="0">
                <a:latin typeface="Trebuchet MS"/>
                <a:cs typeface="Trebuchet MS"/>
              </a:rPr>
              <a:t>n</a:t>
            </a:r>
            <a:r>
              <a:rPr sz="3200" b="1" spc="-415" dirty="0">
                <a:latin typeface="Trebuchet MS"/>
                <a:cs typeface="Trebuchet MS"/>
              </a:rPr>
              <a:t> </a:t>
            </a:r>
            <a:r>
              <a:rPr sz="3200" b="1" spc="85" dirty="0">
                <a:latin typeface="Trebuchet MS"/>
                <a:cs typeface="Trebuchet MS"/>
              </a:rPr>
              <a:t>P</a:t>
            </a:r>
            <a:r>
              <a:rPr sz="3200" b="1" spc="315" dirty="0">
                <a:latin typeface="Trebuchet MS"/>
                <a:cs typeface="Trebuchet MS"/>
              </a:rPr>
              <a:t>a</a:t>
            </a:r>
            <a:r>
              <a:rPr sz="3200" b="1" spc="-170" dirty="0">
                <a:latin typeface="Trebuchet MS"/>
                <a:cs typeface="Trebuchet MS"/>
              </a:rPr>
              <a:t>t</a:t>
            </a:r>
            <a:r>
              <a:rPr sz="3200" b="1" spc="-75" dirty="0">
                <a:latin typeface="Trebuchet MS"/>
                <a:cs typeface="Trebuchet MS"/>
              </a:rPr>
              <a:t>e</a:t>
            </a:r>
            <a:r>
              <a:rPr sz="3200" b="1" spc="5" dirty="0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660"/>
              </a:spcBef>
            </a:pPr>
            <a:r>
              <a:rPr sz="2100" spc="-125" dirty="0">
                <a:latin typeface="Verdana"/>
                <a:cs typeface="Verdana"/>
              </a:rPr>
              <a:t>aka</a:t>
            </a:r>
            <a:r>
              <a:rPr sz="2100" spc="-225" dirty="0">
                <a:latin typeface="Verdana"/>
                <a:cs typeface="Verdana"/>
              </a:rPr>
              <a:t> </a:t>
            </a:r>
            <a:r>
              <a:rPr sz="2100" b="1" spc="20" dirty="0">
                <a:solidFill>
                  <a:srgbClr val="12239D"/>
                </a:solidFill>
                <a:latin typeface="Arial"/>
                <a:cs typeface="Arial"/>
              </a:rPr>
              <a:t>Bruce</a:t>
            </a:r>
            <a:r>
              <a:rPr sz="2100" b="1" spc="-9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2100" b="1" spc="55" dirty="0">
                <a:solidFill>
                  <a:srgbClr val="12239D"/>
                </a:solidFill>
                <a:latin typeface="Arial"/>
                <a:cs typeface="Arial"/>
              </a:rPr>
              <a:t>Haryali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2075" y="7427958"/>
            <a:ext cx="2271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25" dirty="0">
                <a:latin typeface="Verdana"/>
                <a:cs typeface="Verdana"/>
              </a:rPr>
              <a:t>aka</a:t>
            </a:r>
            <a:r>
              <a:rPr sz="2100" spc="-225" dirty="0">
                <a:latin typeface="Verdana"/>
                <a:cs typeface="Verdana"/>
              </a:rPr>
              <a:t> </a:t>
            </a:r>
            <a:r>
              <a:rPr sz="2100" b="1" spc="65" dirty="0">
                <a:solidFill>
                  <a:srgbClr val="12239D"/>
                </a:solidFill>
                <a:latin typeface="Arial"/>
                <a:cs typeface="Arial"/>
              </a:rPr>
              <a:t>Peter</a:t>
            </a:r>
            <a:r>
              <a:rPr sz="2100" b="1" spc="-9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2100" b="1" spc="35" dirty="0">
                <a:solidFill>
                  <a:srgbClr val="12239D"/>
                </a:solidFill>
                <a:latin typeface="Arial"/>
                <a:cs typeface="Arial"/>
              </a:rPr>
              <a:t>Pandey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13302" y="7278124"/>
            <a:ext cx="6654800" cy="2731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750" spc="-5410" dirty="0">
                <a:latin typeface="Trebuchet MS"/>
                <a:cs typeface="Trebuchet MS"/>
              </a:rPr>
              <a:t>T</a:t>
            </a:r>
            <a:r>
              <a:rPr sz="17750" spc="-3795" dirty="0">
                <a:latin typeface="Trebuchet MS"/>
                <a:cs typeface="Trebuchet MS"/>
              </a:rPr>
              <a:t>h</a:t>
            </a:r>
            <a:r>
              <a:rPr sz="17750" spc="-4735" dirty="0">
                <a:latin typeface="Trebuchet MS"/>
                <a:cs typeface="Trebuchet MS"/>
              </a:rPr>
              <a:t>a</a:t>
            </a:r>
            <a:r>
              <a:rPr sz="17750" spc="-4325" dirty="0">
                <a:latin typeface="Trebuchet MS"/>
                <a:cs typeface="Trebuchet MS"/>
              </a:rPr>
              <a:t>n</a:t>
            </a:r>
            <a:r>
              <a:rPr sz="17750" spc="-3165" dirty="0">
                <a:latin typeface="Trebuchet MS"/>
                <a:cs typeface="Trebuchet MS"/>
              </a:rPr>
              <a:t>k</a:t>
            </a:r>
            <a:r>
              <a:rPr sz="17750" spc="1395" dirty="0">
                <a:latin typeface="Trebuchet MS"/>
                <a:cs typeface="Trebuchet MS"/>
              </a:rPr>
              <a:t> </a:t>
            </a:r>
            <a:r>
              <a:rPr sz="17750" spc="-2900" dirty="0">
                <a:latin typeface="Trebuchet MS"/>
                <a:cs typeface="Trebuchet MS"/>
              </a:rPr>
              <a:t>y</a:t>
            </a:r>
            <a:r>
              <a:rPr sz="17750" spc="-6050" dirty="0">
                <a:latin typeface="Trebuchet MS"/>
                <a:cs typeface="Trebuchet MS"/>
              </a:rPr>
              <a:t>o</a:t>
            </a:r>
            <a:r>
              <a:rPr sz="17750" spc="-3865" dirty="0">
                <a:latin typeface="Trebuchet MS"/>
                <a:cs typeface="Trebuchet MS"/>
              </a:rPr>
              <a:t>u</a:t>
            </a:r>
            <a:r>
              <a:rPr sz="17750" spc="-2825" dirty="0">
                <a:latin typeface="Trebuchet MS"/>
                <a:cs typeface="Trebuchet MS"/>
              </a:rPr>
              <a:t>!</a:t>
            </a:r>
            <a:endParaRPr sz="177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7185005" cy="7556500"/>
            <a:chOff x="0" y="0"/>
            <a:chExt cx="17185005" cy="7556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6711" y="3553967"/>
              <a:ext cx="7677911" cy="4002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791431" cy="4166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803040" y="3290998"/>
            <a:ext cx="20299254" cy="459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440"/>
              </a:lnSpc>
            </a:pPr>
            <a:r>
              <a:rPr sz="36150" b="1" spc="-630" dirty="0">
                <a:solidFill>
                  <a:srgbClr val="F5F1D5"/>
                </a:solidFill>
                <a:latin typeface="Arial"/>
                <a:cs typeface="Arial"/>
              </a:rPr>
              <a:t>AGE</a:t>
            </a:r>
            <a:r>
              <a:rPr sz="54225" b="1" spc="-944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944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-944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910" dirty="0">
                <a:solidFill>
                  <a:srgbClr val="12239D"/>
                </a:solidFill>
              </a:rPr>
              <a:t>W</a:t>
            </a:r>
            <a:r>
              <a:rPr sz="7200" spc="-80" dirty="0">
                <a:solidFill>
                  <a:srgbClr val="12239D"/>
                </a:solidFill>
              </a:rPr>
              <a:t>H</a:t>
            </a:r>
            <a:r>
              <a:rPr sz="7200" spc="130" dirty="0">
                <a:solidFill>
                  <a:srgbClr val="12239D"/>
                </a:solidFill>
              </a:rPr>
              <a:t>Y</a:t>
            </a:r>
            <a:r>
              <a:rPr sz="7200" spc="-110" dirty="0">
                <a:solidFill>
                  <a:srgbClr val="12239D"/>
                </a:solidFill>
              </a:rPr>
              <a:t>?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25" dirty="0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sz="2800" b="1" spc="265" dirty="0">
                <a:solidFill>
                  <a:srgbClr val="958AB5"/>
                </a:solidFill>
                <a:latin typeface="Trebuchet MS"/>
                <a:cs typeface="Trebuchet MS"/>
              </a:rPr>
              <a:t>b</a:t>
            </a:r>
            <a:r>
              <a:rPr sz="2800" b="1" spc="-204" dirty="0">
                <a:solidFill>
                  <a:srgbClr val="958AB5"/>
                </a:solidFill>
                <a:latin typeface="Trebuchet MS"/>
                <a:cs typeface="Trebuchet MS"/>
              </a:rPr>
              <a:t>j</a:t>
            </a:r>
            <a:r>
              <a:rPr sz="2800" b="1" spc="1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2800" b="1" spc="254" dirty="0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sz="2800" b="1" spc="20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sz="2800" b="1" spc="-10" dirty="0">
                <a:solidFill>
                  <a:srgbClr val="958AB5"/>
                </a:solidFill>
                <a:latin typeface="Trebuchet MS"/>
                <a:cs typeface="Trebuchet MS"/>
              </a:rPr>
              <a:t>i</a:t>
            </a:r>
            <a:r>
              <a:rPr sz="2800" b="1" spc="270" dirty="0">
                <a:solidFill>
                  <a:srgbClr val="958AB5"/>
                </a:solidFill>
                <a:latin typeface="Trebuchet MS"/>
                <a:cs typeface="Trebuchet MS"/>
              </a:rPr>
              <a:t>v</a:t>
            </a:r>
            <a:r>
              <a:rPr sz="2800" b="1" spc="1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2800" b="1" spc="355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pc="70" dirty="0"/>
              <a:t>WHAT?</a:t>
            </a: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spc="415" dirty="0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sz="2800" spc="190" dirty="0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sz="2800" spc="550" dirty="0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sz="2800" spc="265" dirty="0">
                <a:solidFill>
                  <a:srgbClr val="958AB5"/>
                </a:solidFill>
                <a:latin typeface="Trebuchet MS"/>
                <a:cs typeface="Trebuchet MS"/>
              </a:rPr>
              <a:t>p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225" dirty="0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sz="2800" spc="270" dirty="0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sz="2800" spc="-25" dirty="0">
                <a:solidFill>
                  <a:srgbClr val="958AB5"/>
                </a:solidFill>
                <a:latin typeface="Trebuchet MS"/>
                <a:cs typeface="Trebuchet MS"/>
              </a:rPr>
              <a:t>'</a:t>
            </a:r>
            <a:r>
              <a:rPr sz="2800" spc="355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270" dirty="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sz="2800" spc="1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2800" spc="20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958AB5"/>
                </a:solidFill>
                <a:latin typeface="Trebuchet MS"/>
                <a:cs typeface="Trebuchet MS"/>
              </a:rPr>
              <a:t>i</a:t>
            </a:r>
            <a:r>
              <a:rPr sz="2800" dirty="0">
                <a:solidFill>
                  <a:srgbClr val="958AB5"/>
                </a:solidFill>
                <a:latin typeface="Trebuchet MS"/>
                <a:cs typeface="Trebuchet MS"/>
              </a:rPr>
              <a:t>l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225" dirty="0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sz="2800" spc="275" dirty="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550" dirty="0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-5" dirty="0">
                <a:solidFill>
                  <a:srgbClr val="958AB5"/>
                </a:solidFill>
                <a:latin typeface="Trebuchet MS"/>
                <a:cs typeface="Trebuchet MS"/>
              </a:rPr>
              <a:t>r</a:t>
            </a:r>
            <a:r>
              <a:rPr sz="2800" spc="190" dirty="0">
                <a:solidFill>
                  <a:srgbClr val="958AB5"/>
                </a:solidFill>
                <a:latin typeface="Trebuchet MS"/>
                <a:cs typeface="Trebuchet MS"/>
              </a:rPr>
              <a:t>k</a:t>
            </a:r>
            <a:r>
              <a:rPr sz="2800" spc="1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2800" spc="25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90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  <a:spcBef>
                <a:spcPts val="2690"/>
              </a:spcBef>
            </a:pPr>
            <a:r>
              <a:rPr spc="270" dirty="0"/>
              <a:t>HOW?</a:t>
            </a: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spc="229" dirty="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20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-225" dirty="0">
                <a:solidFill>
                  <a:srgbClr val="958AB5"/>
                </a:solidFill>
                <a:latin typeface="Trebuchet MS"/>
                <a:cs typeface="Trebuchet MS"/>
              </a:rPr>
              <a:t>,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958AB5"/>
                </a:solidFill>
                <a:latin typeface="Trebuchet MS"/>
                <a:cs typeface="Trebuchet MS"/>
              </a:rPr>
              <a:t>Re</a:t>
            </a:r>
            <a:r>
              <a:rPr sz="2800" spc="260" dirty="0">
                <a:solidFill>
                  <a:srgbClr val="958AB5"/>
                </a:solidFill>
                <a:latin typeface="Trebuchet MS"/>
                <a:cs typeface="Trebuchet MS"/>
              </a:rPr>
              <a:t>q</a:t>
            </a:r>
            <a:r>
              <a:rPr sz="2800" spc="225" dirty="0">
                <a:solidFill>
                  <a:srgbClr val="958AB5"/>
                </a:solidFill>
                <a:latin typeface="Trebuchet MS"/>
                <a:cs typeface="Trebuchet MS"/>
              </a:rPr>
              <a:t>u</a:t>
            </a:r>
            <a:r>
              <a:rPr sz="2800" spc="110" dirty="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sz="2800" spc="350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sz="2800" spc="20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sz="2800" spc="350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sz="2800" spc="-225" dirty="0">
                <a:solidFill>
                  <a:srgbClr val="958AB5"/>
                </a:solidFill>
                <a:latin typeface="Trebuchet MS"/>
                <a:cs typeface="Trebuchet MS"/>
              </a:rPr>
              <a:t>,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400" dirty="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sz="2800" spc="225" dirty="0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sz="2800" spc="275" dirty="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sz="2800" spc="-254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spc="-65" dirty="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sz="2800" spc="190" dirty="0">
                <a:solidFill>
                  <a:srgbClr val="958AB5"/>
                </a:solidFill>
                <a:latin typeface="Trebuchet MS"/>
                <a:cs typeface="Trebuchet MS"/>
              </a:rPr>
              <a:t>oo</a:t>
            </a:r>
            <a:r>
              <a:rPr sz="2800" spc="-5" dirty="0">
                <a:solidFill>
                  <a:srgbClr val="958AB5"/>
                </a:solidFill>
                <a:latin typeface="Trebuchet MS"/>
                <a:cs typeface="Trebuchet MS"/>
              </a:rPr>
              <a:t>l</a:t>
            </a:r>
            <a:r>
              <a:rPr sz="2800" spc="355" dirty="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140" dirty="0">
                <a:latin typeface="Arial"/>
                <a:cs typeface="Arial"/>
              </a:rPr>
              <a:t>Objectives</a:t>
            </a:r>
            <a:endParaRPr sz="1050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spc="10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6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(fictitious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corporation)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114" dirty="0">
                <a:latin typeface="Lucida Sans Unicode"/>
                <a:cs typeface="Lucida Sans Unicode"/>
              </a:rPr>
              <a:t>is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10" dirty="0">
                <a:latin typeface="Lucida Sans Unicode"/>
                <a:cs typeface="Lucida Sans Unicode"/>
              </a:rPr>
              <a:t>one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90" dirty="0">
                <a:latin typeface="Lucida Sans Unicode"/>
                <a:cs typeface="Lucida Sans Unicode"/>
              </a:rPr>
              <a:t>of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the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major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spc="-905" dirty="0">
                <a:latin typeface="Lucida Sans Unicode"/>
                <a:cs typeface="Lucida Sans Unicode"/>
              </a:rPr>
              <a:t> </a:t>
            </a:r>
            <a:r>
              <a:rPr sz="2900" spc="10" dirty="0">
                <a:latin typeface="Lucida Sans Unicode"/>
                <a:cs typeface="Lucida Sans Unicode"/>
              </a:rPr>
              <a:t>hardware </a:t>
            </a:r>
            <a:r>
              <a:rPr sz="2900" spc="-25" dirty="0">
                <a:latin typeface="Lucida Sans Unicode"/>
                <a:cs typeface="Lucida Sans Unicode"/>
              </a:rPr>
              <a:t>manufacturers </a:t>
            </a:r>
            <a:r>
              <a:rPr sz="2900" spc="-105" dirty="0">
                <a:latin typeface="Lucida Sans Unicode"/>
                <a:cs typeface="Lucida Sans Unicode"/>
              </a:rPr>
              <a:t>in </a:t>
            </a:r>
            <a:r>
              <a:rPr sz="2900" spc="-120" dirty="0">
                <a:latin typeface="Lucida Sans Unicode"/>
                <a:cs typeface="Lucida Sans Unicode"/>
              </a:rPr>
              <a:t>India, </a:t>
            </a:r>
            <a:r>
              <a:rPr sz="2900" spc="-90" dirty="0">
                <a:latin typeface="Lucida Sans Unicode"/>
                <a:cs typeface="Lucida Sans Unicode"/>
              </a:rPr>
              <a:t>with </a:t>
            </a:r>
            <a:r>
              <a:rPr sz="2900" spc="355" dirty="0">
                <a:latin typeface="Lucida Sans Unicode"/>
                <a:cs typeface="Lucida Sans Unicode"/>
              </a:rPr>
              <a:t>a </a:t>
            </a:r>
            <a:r>
              <a:rPr sz="2900" spc="-85" dirty="0">
                <a:latin typeface="Lucida Sans Unicode"/>
                <a:cs typeface="Lucida Sans Unicode"/>
              </a:rPr>
              <a:t>strong </a:t>
            </a:r>
            <a:r>
              <a:rPr sz="2900" spc="-5" dirty="0">
                <a:latin typeface="Lucida Sans Unicode"/>
                <a:cs typeface="Lucida Sans Unicode"/>
              </a:rPr>
              <a:t>presence </a:t>
            </a:r>
            <a:r>
              <a:rPr sz="2900" spc="-105" dirty="0">
                <a:latin typeface="Lucida Sans Unicode"/>
                <a:cs typeface="Lucida Sans Unicode"/>
              </a:rPr>
              <a:t>in </a:t>
            </a:r>
            <a:r>
              <a:rPr sz="2900" spc="-75" dirty="0">
                <a:latin typeface="Lucida Sans Unicode"/>
                <a:cs typeface="Lucida Sans Unicode"/>
              </a:rPr>
              <a:t>other </a:t>
            </a:r>
            <a:r>
              <a:rPr sz="2900" spc="-905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nations.</a:t>
            </a:r>
            <a:endParaRPr sz="290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05" dirty="0">
                <a:latin typeface="Lucida Sans Unicode"/>
                <a:cs typeface="Lucida Sans Unicode"/>
              </a:rPr>
              <a:t>Nevertheless,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the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65" dirty="0">
                <a:latin typeface="Lucida Sans Unicode"/>
                <a:cs typeface="Lucida Sans Unicode"/>
              </a:rPr>
              <a:t>management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did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note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15" dirty="0">
                <a:latin typeface="Lucida Sans Unicode"/>
                <a:cs typeface="Lucida Sans Unicode"/>
              </a:rPr>
              <a:t>that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they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409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90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 insights </a:t>
            </a:r>
            <a:r>
              <a:rPr sz="2900" spc="-45" dirty="0">
                <a:latin typeface="Lucida Sans Unicode"/>
                <a:cs typeface="Lucida Sans Unicode"/>
              </a:rPr>
              <a:t>to </a:t>
            </a:r>
            <a:r>
              <a:rPr sz="2900" spc="50" dirty="0">
                <a:latin typeface="Lucida Sans Unicode"/>
                <a:cs typeface="Lucida Sans Unicode"/>
              </a:rPr>
              <a:t>make </a:t>
            </a:r>
            <a:r>
              <a:rPr sz="2900" spc="-95" dirty="0">
                <a:latin typeface="Lucida Sans Unicode"/>
                <a:cs typeface="Lucida Sans Unicode"/>
              </a:rPr>
              <a:t>prompt, </a:t>
            </a:r>
            <a:r>
              <a:rPr sz="2900" spc="-130" dirty="0">
                <a:latin typeface="Lucida Sans Unicode"/>
                <a:cs typeface="Lucida Sans Unicode"/>
              </a:rPr>
              <a:t>wise, </a:t>
            </a:r>
            <a:r>
              <a:rPr sz="2900" spc="90" dirty="0">
                <a:latin typeface="Lucida Sans Unicode"/>
                <a:cs typeface="Lucida Sans Unicode"/>
              </a:rPr>
              <a:t>and </a:t>
            </a:r>
            <a:r>
              <a:rPr sz="2900" spc="-40" dirty="0">
                <a:latin typeface="Lucida Sans Unicode"/>
                <a:cs typeface="Lucida Sans Unicode"/>
              </a:rPr>
              <a:t>data-informed </a:t>
            </a:r>
            <a:r>
              <a:rPr sz="2900" spc="-35" dirty="0">
                <a:latin typeface="Lucida Sans Unicode"/>
                <a:cs typeface="Lucida Sans Unicode"/>
              </a:rPr>
              <a:t> </a:t>
            </a:r>
            <a:r>
              <a:rPr sz="2900" spc="-85" dirty="0">
                <a:latin typeface="Lucida Sans Unicode"/>
                <a:cs typeface="Lucida Sans Unicode"/>
              </a:rPr>
              <a:t>judgments.</a:t>
            </a:r>
            <a:endParaRPr sz="290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10" dirty="0">
                <a:latin typeface="Lucida Sans Unicode"/>
                <a:cs typeface="Lucida Sans Unicode"/>
              </a:rPr>
              <a:t>Plan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to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the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100" dirty="0">
                <a:latin typeface="Lucida Sans Unicode"/>
                <a:cs typeface="Lucida Sans Unicode"/>
              </a:rPr>
              <a:t>data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analytics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team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55" dirty="0">
                <a:latin typeface="Lucida Sans Unicode"/>
                <a:cs typeface="Lucida Sans Unicode"/>
              </a:rPr>
              <a:t>by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5" dirty="0">
                <a:latin typeface="Lucida Sans Unicode"/>
                <a:cs typeface="Lucida Sans Unicode"/>
              </a:rPr>
              <a:t>adding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latin typeface="Lucida Sans Unicode"/>
                <a:cs typeface="Lucida Sans Unicode"/>
              </a:rPr>
              <a:t>junior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100" dirty="0">
                <a:latin typeface="Lucida Sans Unicode"/>
                <a:cs typeface="Lucida Sans Unicode"/>
              </a:rPr>
              <a:t>data </a:t>
            </a:r>
            <a:r>
              <a:rPr sz="2900" spc="-905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analysts.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400" dirty="0">
                <a:latin typeface="Lucida Sans Unicode"/>
                <a:cs typeface="Lucida Sans Unicode"/>
              </a:rPr>
              <a:t>T</a:t>
            </a:r>
            <a:r>
              <a:rPr sz="2900" spc="70" dirty="0">
                <a:latin typeface="Lucida Sans Unicode"/>
                <a:cs typeface="Lucida Sans Unicode"/>
              </a:rPr>
              <a:t>o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220" dirty="0">
                <a:latin typeface="Lucida Sans Unicode"/>
                <a:cs typeface="Lucida Sans Unicode"/>
              </a:rPr>
              <a:t>a</a:t>
            </a:r>
            <a:r>
              <a:rPr sz="2900" spc="-100" dirty="0">
                <a:latin typeface="Lucida Sans Unicode"/>
                <a:cs typeface="Lucida Sans Unicode"/>
              </a:rPr>
              <a:t>ss</a:t>
            </a:r>
            <a:r>
              <a:rPr sz="2900" spc="45" dirty="0">
                <a:latin typeface="Lucida Sans Unicode"/>
                <a:cs typeface="Lucida Sans Unicode"/>
              </a:rPr>
              <a:t>e</a:t>
            </a:r>
            <a:r>
              <a:rPr sz="2900" spc="-100" dirty="0">
                <a:latin typeface="Lucida Sans Unicode"/>
                <a:cs typeface="Lucida Sans Unicode"/>
              </a:rPr>
              <a:t>s</a:t>
            </a:r>
            <a:r>
              <a:rPr sz="2900" spc="35" dirty="0">
                <a:latin typeface="Lucida Sans Unicode"/>
                <a:cs typeface="Lucida Sans Unicode"/>
              </a:rPr>
              <a:t>s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135" dirty="0">
                <a:latin typeface="Lucida Sans Unicode"/>
                <a:cs typeface="Lucida Sans Unicode"/>
              </a:rPr>
              <a:t>c</a:t>
            </a:r>
            <a:r>
              <a:rPr sz="2900" spc="220" dirty="0">
                <a:latin typeface="Lucida Sans Unicode"/>
                <a:cs typeface="Lucida Sans Unicode"/>
              </a:rPr>
              <a:t>a</a:t>
            </a:r>
            <a:r>
              <a:rPr sz="2900" spc="-80" dirty="0">
                <a:latin typeface="Lucida Sans Unicode"/>
                <a:cs typeface="Lucida Sans Unicode"/>
              </a:rPr>
              <a:t>n</a:t>
            </a:r>
            <a:r>
              <a:rPr sz="2900" dirty="0">
                <a:latin typeface="Lucida Sans Unicode"/>
                <a:cs typeface="Lucida Sans Unicode"/>
              </a:rPr>
              <a:t>d</a:t>
            </a:r>
            <a:r>
              <a:rPr sz="2900" spc="-260" dirty="0">
                <a:latin typeface="Lucida Sans Unicode"/>
                <a:cs typeface="Lucida Sans Unicode"/>
              </a:rPr>
              <a:t>i</a:t>
            </a:r>
            <a:r>
              <a:rPr sz="2900" dirty="0">
                <a:latin typeface="Lucida Sans Unicode"/>
                <a:cs typeface="Lucida Sans Unicode"/>
              </a:rPr>
              <a:t>d</a:t>
            </a:r>
            <a:r>
              <a:rPr sz="2900" spc="220" dirty="0">
                <a:latin typeface="Lucida Sans Unicode"/>
                <a:cs typeface="Lucida Sans Unicode"/>
              </a:rPr>
              <a:t>a</a:t>
            </a:r>
            <a:r>
              <a:rPr sz="2900" spc="-165" dirty="0">
                <a:latin typeface="Lucida Sans Unicode"/>
                <a:cs typeface="Lucida Sans Unicode"/>
              </a:rPr>
              <a:t>t</a:t>
            </a:r>
            <a:r>
              <a:rPr sz="2900" spc="45" dirty="0">
                <a:latin typeface="Lucida Sans Unicode"/>
                <a:cs typeface="Lucida Sans Unicode"/>
              </a:rPr>
              <a:t>e</a:t>
            </a:r>
            <a:r>
              <a:rPr sz="2900" spc="-100" dirty="0">
                <a:latin typeface="Lucida Sans Unicode"/>
                <a:cs typeface="Lucida Sans Unicode"/>
              </a:rPr>
              <a:t>s</a:t>
            </a:r>
            <a:r>
              <a:rPr sz="2900" spc="-345" dirty="0">
                <a:latin typeface="Lucida Sans Unicode"/>
                <a:cs typeface="Lucida Sans Unicode"/>
              </a:rPr>
              <a:t>,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26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900" spc="220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900" spc="-16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900" spc="355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220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900" spc="-80" dirty="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sz="2900" spc="220" dirty="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sz="2900" spc="-260" dirty="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</a:t>
            </a:r>
            <a:r>
              <a:rPr sz="2900" spc="-16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900" spc="-260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9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9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900" spc="-260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900" spc="-24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9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sz="29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900" spc="-16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900" spc="-24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900" spc="-345" dirty="0">
                <a:solidFill>
                  <a:srgbClr val="958AB5"/>
                </a:solidFill>
                <a:latin typeface="Lucida Sans Unicode"/>
                <a:cs typeface="Lucida Sans Unicode"/>
              </a:rPr>
              <a:t>,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-200" dirty="0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sz="2900" b="1" spc="70" dirty="0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sz="2900" b="1" spc="105" dirty="0">
                <a:solidFill>
                  <a:srgbClr val="12239D"/>
                </a:solidFill>
                <a:latin typeface="Trebuchet MS"/>
                <a:cs typeface="Trebuchet MS"/>
              </a:rPr>
              <a:t>n</a:t>
            </a:r>
            <a:r>
              <a:rPr sz="2900" b="1" spc="285" dirty="0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sz="2900" b="1" spc="-5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65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2900" b="1" spc="28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135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440" dirty="0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sz="2900" b="1" spc="420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-37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p</a:t>
            </a:r>
            <a:r>
              <a:rPr sz="2900" spc="-260" dirty="0">
                <a:latin typeface="Lucida Sans Unicode"/>
                <a:cs typeface="Lucida Sans Unicode"/>
              </a:rPr>
              <a:t>l</a:t>
            </a:r>
            <a:r>
              <a:rPr sz="2900" spc="220" dirty="0">
                <a:latin typeface="Lucida Sans Unicode"/>
                <a:cs typeface="Lucida Sans Unicode"/>
              </a:rPr>
              <a:t>a</a:t>
            </a:r>
            <a:r>
              <a:rPr sz="2900" spc="-80" dirty="0">
                <a:latin typeface="Lucida Sans Unicode"/>
                <a:cs typeface="Lucida Sans Unicode"/>
              </a:rPr>
              <a:t>n</a:t>
            </a:r>
            <a:r>
              <a:rPr sz="2900" spc="35" dirty="0">
                <a:latin typeface="Lucida Sans Unicode"/>
                <a:cs typeface="Lucida Sans Unicode"/>
              </a:rPr>
              <a:t>s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165" dirty="0">
                <a:latin typeface="Lucida Sans Unicode"/>
                <a:cs typeface="Lucida Sans Unicode"/>
              </a:rPr>
              <a:t>t</a:t>
            </a:r>
            <a:r>
              <a:rPr sz="2900" spc="50" dirty="0">
                <a:latin typeface="Lucida Sans Unicode"/>
                <a:cs typeface="Lucida Sans Unicode"/>
              </a:rPr>
              <a:t>o  </a:t>
            </a:r>
            <a:r>
              <a:rPr sz="2900" dirty="0">
                <a:latin typeface="Lucida Sans Unicode"/>
                <a:cs typeface="Lucida Sans Unicode"/>
              </a:rPr>
              <a:t>conduct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355" dirty="0">
                <a:latin typeface="Lucida Sans Unicode"/>
                <a:cs typeface="Lucida Sans Unicode"/>
              </a:rPr>
              <a:t>a</a:t>
            </a:r>
            <a:r>
              <a:rPr sz="2900" spc="-575" dirty="0"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409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to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20" dirty="0">
                <a:latin typeface="Lucida Sans Unicode"/>
                <a:cs typeface="Lucida Sans Unicode"/>
              </a:rPr>
              <a:t>evaluate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both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15" dirty="0">
                <a:latin typeface="Lucida Sans Unicode"/>
                <a:cs typeface="Lucida Sans Unicode"/>
              </a:rPr>
              <a:t>tech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and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soft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235" dirty="0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00" dirty="0">
                <a:latin typeface="Lucida Sans Unicode"/>
                <a:cs typeface="Lucida Sans Unicode"/>
              </a:rPr>
              <a:t>The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65" dirty="0">
                <a:latin typeface="Lucida Sans Unicode"/>
                <a:cs typeface="Lucida Sans Unicode"/>
              </a:rPr>
              <a:t>company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seeks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114" dirty="0">
                <a:latin typeface="Lucida Sans Unicode"/>
                <a:cs typeface="Lucida Sans Unicode"/>
              </a:rPr>
              <a:t>insights</a:t>
            </a:r>
            <a:r>
              <a:rPr sz="2900" spc="-409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for</a:t>
            </a:r>
            <a:r>
              <a:rPr sz="2900" spc="-415" dirty="0">
                <a:latin typeface="Lucida Sans Unicode"/>
                <a:cs typeface="Lucida Sans Unicode"/>
              </a:rPr>
              <a:t> </a:t>
            </a:r>
            <a:r>
              <a:rPr sz="2900" spc="-53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175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409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41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requests.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59" y="3026486"/>
            <a:ext cx="150495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8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8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8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8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997" y="24608"/>
            <a:ext cx="1193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75" dirty="0">
                <a:solidFill>
                  <a:srgbClr val="12239D"/>
                </a:solidFill>
              </a:rPr>
              <a:t>W</a:t>
            </a:r>
            <a:r>
              <a:rPr sz="3000" spc="-40" dirty="0">
                <a:solidFill>
                  <a:srgbClr val="12239D"/>
                </a:solidFill>
              </a:rPr>
              <a:t>H</a:t>
            </a:r>
            <a:r>
              <a:rPr sz="3000" spc="50" dirty="0">
                <a:solidFill>
                  <a:srgbClr val="12239D"/>
                </a:solidFill>
              </a:rPr>
              <a:t>Y</a:t>
            </a:r>
            <a:r>
              <a:rPr sz="3000" spc="-45" dirty="0">
                <a:solidFill>
                  <a:srgbClr val="12239D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67"/>
            <a:ext cx="15151100" cy="8648700"/>
            <a:chOff x="288631" y="1636767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797" y="1636767"/>
              <a:ext cx="8963024" cy="8648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230" y="2031110"/>
              <a:ext cx="3362325" cy="5346065"/>
            </a:xfrm>
            <a:custGeom>
              <a:avLst/>
              <a:gdLst/>
              <a:ahLst/>
              <a:cxnLst/>
              <a:rect l="l" t="t" r="r" b="b"/>
              <a:pathLst>
                <a:path w="3362325" h="5346065">
                  <a:moveTo>
                    <a:pt x="2636647" y="5093195"/>
                  </a:moveTo>
                  <a:lnTo>
                    <a:pt x="2630728" y="5085715"/>
                  </a:lnTo>
                  <a:lnTo>
                    <a:pt x="2627668" y="5081930"/>
                  </a:lnTo>
                  <a:lnTo>
                    <a:pt x="2628785" y="5086375"/>
                  </a:lnTo>
                  <a:lnTo>
                    <a:pt x="2630233" y="5090922"/>
                  </a:lnTo>
                  <a:lnTo>
                    <a:pt x="2635351" y="5092738"/>
                  </a:lnTo>
                  <a:lnTo>
                    <a:pt x="2636647" y="5093195"/>
                  </a:lnTo>
                  <a:close/>
                </a:path>
                <a:path w="3362325" h="5346065">
                  <a:moveTo>
                    <a:pt x="2721610" y="235508"/>
                  </a:moveTo>
                  <a:lnTo>
                    <a:pt x="2717711" y="234175"/>
                  </a:lnTo>
                  <a:lnTo>
                    <a:pt x="2714206" y="234022"/>
                  </a:lnTo>
                  <a:lnTo>
                    <a:pt x="2710218" y="232714"/>
                  </a:lnTo>
                  <a:lnTo>
                    <a:pt x="2713393" y="235648"/>
                  </a:lnTo>
                  <a:lnTo>
                    <a:pt x="2716415" y="237299"/>
                  </a:lnTo>
                  <a:lnTo>
                    <a:pt x="2720556" y="235877"/>
                  </a:lnTo>
                  <a:lnTo>
                    <a:pt x="2721610" y="235508"/>
                  </a:lnTo>
                  <a:close/>
                </a:path>
                <a:path w="3362325" h="5346065">
                  <a:moveTo>
                    <a:pt x="2820314" y="5277942"/>
                  </a:moveTo>
                  <a:lnTo>
                    <a:pt x="2805849" y="5210873"/>
                  </a:lnTo>
                  <a:lnTo>
                    <a:pt x="2790469" y="5162347"/>
                  </a:lnTo>
                  <a:lnTo>
                    <a:pt x="2772524" y="5114252"/>
                  </a:lnTo>
                  <a:lnTo>
                    <a:pt x="2771610" y="5112182"/>
                  </a:lnTo>
                  <a:lnTo>
                    <a:pt x="2771610" y="5254002"/>
                  </a:lnTo>
                  <a:lnTo>
                    <a:pt x="2771190" y="5255209"/>
                  </a:lnTo>
                  <a:lnTo>
                    <a:pt x="2771394" y="5253926"/>
                  </a:lnTo>
                  <a:lnTo>
                    <a:pt x="2771610" y="5254002"/>
                  </a:lnTo>
                  <a:lnTo>
                    <a:pt x="2771610" y="5112182"/>
                  </a:lnTo>
                  <a:lnTo>
                    <a:pt x="2752090" y="5067973"/>
                  </a:lnTo>
                  <a:lnTo>
                    <a:pt x="2730195" y="5019827"/>
                  </a:lnTo>
                  <a:lnTo>
                    <a:pt x="2706624" y="4973790"/>
                  </a:lnTo>
                  <a:lnTo>
                    <a:pt x="2681808" y="4928654"/>
                  </a:lnTo>
                  <a:lnTo>
                    <a:pt x="2656065" y="4884979"/>
                  </a:lnTo>
                  <a:lnTo>
                    <a:pt x="2656065" y="5131028"/>
                  </a:lnTo>
                  <a:lnTo>
                    <a:pt x="2655938" y="5130990"/>
                  </a:lnTo>
                  <a:lnTo>
                    <a:pt x="2655722" y="5129568"/>
                  </a:lnTo>
                  <a:lnTo>
                    <a:pt x="2655392" y="5128095"/>
                  </a:lnTo>
                  <a:lnTo>
                    <a:pt x="2654719" y="5126520"/>
                  </a:lnTo>
                  <a:lnTo>
                    <a:pt x="2655493" y="5128133"/>
                  </a:lnTo>
                  <a:lnTo>
                    <a:pt x="2655938" y="5129644"/>
                  </a:lnTo>
                  <a:lnTo>
                    <a:pt x="2656065" y="5131028"/>
                  </a:lnTo>
                  <a:lnTo>
                    <a:pt x="2656065" y="4884979"/>
                  </a:lnTo>
                  <a:lnTo>
                    <a:pt x="2655747" y="4884432"/>
                  </a:lnTo>
                  <a:lnTo>
                    <a:pt x="2646426" y="4869650"/>
                  </a:lnTo>
                  <a:lnTo>
                    <a:pt x="2646426" y="5095303"/>
                  </a:lnTo>
                  <a:lnTo>
                    <a:pt x="2646324" y="5096611"/>
                  </a:lnTo>
                  <a:lnTo>
                    <a:pt x="2645245" y="5096230"/>
                  </a:lnTo>
                  <a:lnTo>
                    <a:pt x="2646426" y="5095303"/>
                  </a:lnTo>
                  <a:lnTo>
                    <a:pt x="2646426" y="4869650"/>
                  </a:lnTo>
                  <a:lnTo>
                    <a:pt x="2600337" y="4797514"/>
                  </a:lnTo>
                  <a:lnTo>
                    <a:pt x="2570594" y="4756023"/>
                  </a:lnTo>
                  <a:lnTo>
                    <a:pt x="2539619" y="4715459"/>
                  </a:lnTo>
                  <a:lnTo>
                    <a:pt x="2532761" y="4706645"/>
                  </a:lnTo>
                  <a:lnTo>
                    <a:pt x="2532761" y="4854346"/>
                  </a:lnTo>
                  <a:lnTo>
                    <a:pt x="2532545" y="4854384"/>
                  </a:lnTo>
                  <a:lnTo>
                    <a:pt x="2509189" y="4846142"/>
                  </a:lnTo>
                  <a:lnTo>
                    <a:pt x="2530691" y="4853724"/>
                  </a:lnTo>
                  <a:lnTo>
                    <a:pt x="2529167" y="4851844"/>
                  </a:lnTo>
                  <a:lnTo>
                    <a:pt x="2529814" y="4852086"/>
                  </a:lnTo>
                  <a:lnTo>
                    <a:pt x="2530691" y="4853724"/>
                  </a:lnTo>
                  <a:lnTo>
                    <a:pt x="2531567" y="4854029"/>
                  </a:lnTo>
                  <a:lnTo>
                    <a:pt x="2530030" y="4852162"/>
                  </a:lnTo>
                  <a:lnTo>
                    <a:pt x="2531554" y="4852695"/>
                  </a:lnTo>
                  <a:lnTo>
                    <a:pt x="2532761" y="4854346"/>
                  </a:lnTo>
                  <a:lnTo>
                    <a:pt x="2532761" y="4706645"/>
                  </a:lnTo>
                  <a:lnTo>
                    <a:pt x="2507869" y="4674603"/>
                  </a:lnTo>
                  <a:lnTo>
                    <a:pt x="2474493" y="4635881"/>
                  </a:lnTo>
                  <a:lnTo>
                    <a:pt x="2440343" y="4596879"/>
                  </a:lnTo>
                  <a:lnTo>
                    <a:pt x="2405011" y="4558804"/>
                  </a:lnTo>
                  <a:lnTo>
                    <a:pt x="2368499" y="4521657"/>
                  </a:lnTo>
                  <a:lnTo>
                    <a:pt x="2330818" y="4485449"/>
                  </a:lnTo>
                  <a:lnTo>
                    <a:pt x="2293289" y="4450651"/>
                  </a:lnTo>
                  <a:lnTo>
                    <a:pt x="2255240" y="4416996"/>
                  </a:lnTo>
                  <a:lnTo>
                    <a:pt x="2177097" y="4354373"/>
                  </a:lnTo>
                  <a:lnTo>
                    <a:pt x="2096820" y="4296384"/>
                  </a:lnTo>
                  <a:lnTo>
                    <a:pt x="2055672" y="4269727"/>
                  </a:lnTo>
                  <a:lnTo>
                    <a:pt x="2013991" y="4244238"/>
                  </a:lnTo>
                  <a:lnTo>
                    <a:pt x="1929472" y="4195521"/>
                  </a:lnTo>
                  <a:lnTo>
                    <a:pt x="1886216" y="4173499"/>
                  </a:lnTo>
                  <a:lnTo>
                    <a:pt x="1842414" y="4152646"/>
                  </a:lnTo>
                  <a:lnTo>
                    <a:pt x="1798104" y="4132948"/>
                  </a:lnTo>
                  <a:lnTo>
                    <a:pt x="1708315" y="4095839"/>
                  </a:lnTo>
                  <a:lnTo>
                    <a:pt x="1616430" y="4063390"/>
                  </a:lnTo>
                  <a:lnTo>
                    <a:pt x="1522463" y="4035577"/>
                  </a:lnTo>
                  <a:lnTo>
                    <a:pt x="1426413" y="4012425"/>
                  </a:lnTo>
                  <a:lnTo>
                    <a:pt x="1377823" y="4001998"/>
                  </a:lnTo>
                  <a:lnTo>
                    <a:pt x="1328712" y="3992727"/>
                  </a:lnTo>
                  <a:lnTo>
                    <a:pt x="1229372" y="3976497"/>
                  </a:lnTo>
                  <a:lnTo>
                    <a:pt x="1180985" y="3970172"/>
                  </a:lnTo>
                  <a:lnTo>
                    <a:pt x="1083652" y="3962730"/>
                  </a:lnTo>
                  <a:lnTo>
                    <a:pt x="1035100" y="3960393"/>
                  </a:lnTo>
                  <a:lnTo>
                    <a:pt x="938060" y="3958437"/>
                  </a:lnTo>
                  <a:lnTo>
                    <a:pt x="889114" y="3960012"/>
                  </a:lnTo>
                  <a:lnTo>
                    <a:pt x="791946" y="3963403"/>
                  </a:lnTo>
                  <a:lnTo>
                    <a:pt x="694740" y="3969474"/>
                  </a:lnTo>
                  <a:lnTo>
                    <a:pt x="597103" y="3978084"/>
                  </a:lnTo>
                  <a:lnTo>
                    <a:pt x="450723" y="3995064"/>
                  </a:lnTo>
                  <a:lnTo>
                    <a:pt x="402018" y="4001401"/>
                  </a:lnTo>
                  <a:lnTo>
                    <a:pt x="402018" y="4115244"/>
                  </a:lnTo>
                  <a:lnTo>
                    <a:pt x="401713" y="4116476"/>
                  </a:lnTo>
                  <a:lnTo>
                    <a:pt x="402018" y="4115244"/>
                  </a:lnTo>
                  <a:lnTo>
                    <a:pt x="402018" y="4001401"/>
                  </a:lnTo>
                  <a:lnTo>
                    <a:pt x="353187" y="4007751"/>
                  </a:lnTo>
                  <a:lnTo>
                    <a:pt x="304546" y="4013466"/>
                  </a:lnTo>
                  <a:lnTo>
                    <a:pt x="300558" y="4016095"/>
                  </a:lnTo>
                  <a:lnTo>
                    <a:pt x="296684" y="4018762"/>
                  </a:lnTo>
                  <a:lnTo>
                    <a:pt x="293116" y="4020197"/>
                  </a:lnTo>
                  <a:lnTo>
                    <a:pt x="288328" y="4018508"/>
                  </a:lnTo>
                  <a:lnTo>
                    <a:pt x="282155" y="4019029"/>
                  </a:lnTo>
                  <a:lnTo>
                    <a:pt x="279095" y="4015244"/>
                  </a:lnTo>
                  <a:lnTo>
                    <a:pt x="276364" y="4012933"/>
                  </a:lnTo>
                  <a:lnTo>
                    <a:pt x="280111" y="4008882"/>
                  </a:lnTo>
                  <a:lnTo>
                    <a:pt x="284022" y="4008907"/>
                  </a:lnTo>
                  <a:lnTo>
                    <a:pt x="309156" y="3986809"/>
                  </a:lnTo>
                  <a:lnTo>
                    <a:pt x="336105" y="3966692"/>
                  </a:lnTo>
                  <a:lnTo>
                    <a:pt x="363931" y="3949585"/>
                  </a:lnTo>
                  <a:lnTo>
                    <a:pt x="392938" y="3932898"/>
                  </a:lnTo>
                  <a:lnTo>
                    <a:pt x="412724" y="3921023"/>
                  </a:lnTo>
                  <a:lnTo>
                    <a:pt x="431253" y="3908717"/>
                  </a:lnTo>
                  <a:lnTo>
                    <a:pt x="448500" y="3894607"/>
                  </a:lnTo>
                  <a:lnTo>
                    <a:pt x="463994" y="3878529"/>
                  </a:lnTo>
                  <a:lnTo>
                    <a:pt x="499922" y="3852164"/>
                  </a:lnTo>
                  <a:lnTo>
                    <a:pt x="521385" y="3819334"/>
                  </a:lnTo>
                  <a:lnTo>
                    <a:pt x="527278" y="3783698"/>
                  </a:lnTo>
                  <a:lnTo>
                    <a:pt x="518617" y="3742931"/>
                  </a:lnTo>
                  <a:lnTo>
                    <a:pt x="464210" y="3747960"/>
                  </a:lnTo>
                  <a:lnTo>
                    <a:pt x="412940" y="3759479"/>
                  </a:lnTo>
                  <a:lnTo>
                    <a:pt x="364147" y="3777259"/>
                  </a:lnTo>
                  <a:lnTo>
                    <a:pt x="317131" y="3801059"/>
                  </a:lnTo>
                  <a:lnTo>
                    <a:pt x="272516" y="3827056"/>
                  </a:lnTo>
                  <a:lnTo>
                    <a:pt x="229196" y="3856202"/>
                  </a:lnTo>
                  <a:lnTo>
                    <a:pt x="158496" y="3909339"/>
                  </a:lnTo>
                  <a:lnTo>
                    <a:pt x="130302" y="3929011"/>
                  </a:lnTo>
                  <a:lnTo>
                    <a:pt x="95262" y="3953002"/>
                  </a:lnTo>
                  <a:lnTo>
                    <a:pt x="73152" y="3968089"/>
                  </a:lnTo>
                  <a:lnTo>
                    <a:pt x="44970" y="3989108"/>
                  </a:lnTo>
                  <a:lnTo>
                    <a:pt x="2070" y="4033228"/>
                  </a:lnTo>
                  <a:lnTo>
                    <a:pt x="0" y="4064812"/>
                  </a:lnTo>
                  <a:lnTo>
                    <a:pt x="4775" y="4117695"/>
                  </a:lnTo>
                  <a:lnTo>
                    <a:pt x="14808" y="4161637"/>
                  </a:lnTo>
                  <a:lnTo>
                    <a:pt x="34264" y="4191406"/>
                  </a:lnTo>
                  <a:lnTo>
                    <a:pt x="39243" y="4205287"/>
                  </a:lnTo>
                  <a:lnTo>
                    <a:pt x="73380" y="4226776"/>
                  </a:lnTo>
                  <a:lnTo>
                    <a:pt x="113919" y="4238409"/>
                  </a:lnTo>
                  <a:lnTo>
                    <a:pt x="154025" y="4251223"/>
                  </a:lnTo>
                  <a:lnTo>
                    <a:pt x="234670" y="4275671"/>
                  </a:lnTo>
                  <a:lnTo>
                    <a:pt x="238442" y="4278350"/>
                  </a:lnTo>
                  <a:lnTo>
                    <a:pt x="242214" y="4281030"/>
                  </a:lnTo>
                  <a:lnTo>
                    <a:pt x="250304" y="4285234"/>
                  </a:lnTo>
                  <a:lnTo>
                    <a:pt x="258902" y="4288269"/>
                  </a:lnTo>
                  <a:lnTo>
                    <a:pt x="268389" y="4288929"/>
                  </a:lnTo>
                  <a:lnTo>
                    <a:pt x="275399" y="4295445"/>
                  </a:lnTo>
                  <a:lnTo>
                    <a:pt x="283464" y="4299648"/>
                  </a:lnTo>
                  <a:lnTo>
                    <a:pt x="292074" y="4302684"/>
                  </a:lnTo>
                  <a:lnTo>
                    <a:pt x="301155" y="4304550"/>
                  </a:lnTo>
                  <a:lnTo>
                    <a:pt x="305816" y="4308881"/>
                  </a:lnTo>
                  <a:lnTo>
                    <a:pt x="311315" y="4312170"/>
                  </a:lnTo>
                  <a:lnTo>
                    <a:pt x="317423" y="4314329"/>
                  </a:lnTo>
                  <a:lnTo>
                    <a:pt x="323062" y="4317670"/>
                  </a:lnTo>
                  <a:lnTo>
                    <a:pt x="366407" y="4341063"/>
                  </a:lnTo>
                  <a:lnTo>
                    <a:pt x="408901" y="4365498"/>
                  </a:lnTo>
                  <a:lnTo>
                    <a:pt x="450088" y="4392180"/>
                  </a:lnTo>
                  <a:lnTo>
                    <a:pt x="490372" y="4419879"/>
                  </a:lnTo>
                  <a:lnTo>
                    <a:pt x="529297" y="4449788"/>
                  </a:lnTo>
                  <a:lnTo>
                    <a:pt x="567258" y="4480712"/>
                  </a:lnTo>
                  <a:lnTo>
                    <a:pt x="623252" y="4531461"/>
                  </a:lnTo>
                  <a:lnTo>
                    <a:pt x="629323" y="4536313"/>
                  </a:lnTo>
                  <a:lnTo>
                    <a:pt x="635876" y="4539970"/>
                  </a:lnTo>
                  <a:lnTo>
                    <a:pt x="642518" y="4542307"/>
                  </a:lnTo>
                  <a:lnTo>
                    <a:pt x="650087" y="4539602"/>
                  </a:lnTo>
                  <a:lnTo>
                    <a:pt x="655040" y="4534611"/>
                  </a:lnTo>
                  <a:lnTo>
                    <a:pt x="657720" y="4528832"/>
                  </a:lnTo>
                  <a:lnTo>
                    <a:pt x="658482" y="4522368"/>
                  </a:lnTo>
                  <a:lnTo>
                    <a:pt x="657263" y="4516539"/>
                  </a:lnTo>
                  <a:lnTo>
                    <a:pt x="651052" y="4492803"/>
                  </a:lnTo>
                  <a:lnTo>
                    <a:pt x="647649" y="4444454"/>
                  </a:lnTo>
                  <a:lnTo>
                    <a:pt x="633399" y="4401705"/>
                  </a:lnTo>
                  <a:lnTo>
                    <a:pt x="586181" y="4348658"/>
                  </a:lnTo>
                  <a:lnTo>
                    <a:pt x="514908" y="4283075"/>
                  </a:lnTo>
                  <a:lnTo>
                    <a:pt x="476986" y="4253522"/>
                  </a:lnTo>
                  <a:lnTo>
                    <a:pt x="438061" y="4224947"/>
                  </a:lnTo>
                  <a:lnTo>
                    <a:pt x="398145" y="4197388"/>
                  </a:lnTo>
                  <a:lnTo>
                    <a:pt x="357314" y="4170832"/>
                  </a:lnTo>
                  <a:lnTo>
                    <a:pt x="343954" y="4163428"/>
                  </a:lnTo>
                  <a:lnTo>
                    <a:pt x="337832" y="4158564"/>
                  </a:lnTo>
                  <a:lnTo>
                    <a:pt x="332016" y="4153814"/>
                  </a:lnTo>
                  <a:lnTo>
                    <a:pt x="328028" y="4148366"/>
                  </a:lnTo>
                  <a:lnTo>
                    <a:pt x="328269" y="4143070"/>
                  </a:lnTo>
                  <a:lnTo>
                    <a:pt x="331736" y="4137558"/>
                  </a:lnTo>
                  <a:lnTo>
                    <a:pt x="337032" y="4132694"/>
                  </a:lnTo>
                  <a:lnTo>
                    <a:pt x="344601" y="4135374"/>
                  </a:lnTo>
                  <a:lnTo>
                    <a:pt x="351878" y="4135247"/>
                  </a:lnTo>
                  <a:lnTo>
                    <a:pt x="358470" y="4133532"/>
                  </a:lnTo>
                  <a:lnTo>
                    <a:pt x="364858" y="4129049"/>
                  </a:lnTo>
                  <a:lnTo>
                    <a:pt x="372732" y="4130484"/>
                  </a:lnTo>
                  <a:lnTo>
                    <a:pt x="380504" y="4130535"/>
                  </a:lnTo>
                  <a:lnTo>
                    <a:pt x="387769" y="4129062"/>
                  </a:lnTo>
                  <a:lnTo>
                    <a:pt x="394525" y="4124718"/>
                  </a:lnTo>
                  <a:lnTo>
                    <a:pt x="396595" y="4126801"/>
                  </a:lnTo>
                  <a:lnTo>
                    <a:pt x="398653" y="4126179"/>
                  </a:lnTo>
                  <a:lnTo>
                    <a:pt x="400253" y="4124045"/>
                  </a:lnTo>
                  <a:lnTo>
                    <a:pt x="407327" y="4126547"/>
                  </a:lnTo>
                  <a:lnTo>
                    <a:pt x="414680" y="4126446"/>
                  </a:lnTo>
                  <a:lnTo>
                    <a:pt x="421627" y="4124858"/>
                  </a:lnTo>
                  <a:lnTo>
                    <a:pt x="428307" y="4120489"/>
                  </a:lnTo>
                  <a:lnTo>
                    <a:pt x="442518" y="4122813"/>
                  </a:lnTo>
                  <a:lnTo>
                    <a:pt x="496290" y="4117568"/>
                  </a:lnTo>
                  <a:lnTo>
                    <a:pt x="589000" y="4109910"/>
                  </a:lnTo>
                  <a:lnTo>
                    <a:pt x="635850" y="4104906"/>
                  </a:lnTo>
                  <a:lnTo>
                    <a:pt x="735495" y="4097007"/>
                  </a:lnTo>
                  <a:lnTo>
                    <a:pt x="894118" y="4088384"/>
                  </a:lnTo>
                  <a:lnTo>
                    <a:pt x="936282" y="4091165"/>
                  </a:lnTo>
                  <a:lnTo>
                    <a:pt x="999909" y="4093426"/>
                  </a:lnTo>
                  <a:lnTo>
                    <a:pt x="1049388" y="4096093"/>
                  </a:lnTo>
                  <a:lnTo>
                    <a:pt x="1147279" y="4106430"/>
                  </a:lnTo>
                  <a:lnTo>
                    <a:pt x="1245133" y="4119448"/>
                  </a:lnTo>
                  <a:lnTo>
                    <a:pt x="1293520" y="4128452"/>
                  </a:lnTo>
                  <a:lnTo>
                    <a:pt x="1341704" y="4138739"/>
                  </a:lnTo>
                  <a:lnTo>
                    <a:pt x="1389672" y="4150296"/>
                  </a:lnTo>
                  <a:lnTo>
                    <a:pt x="1485430" y="4176039"/>
                  </a:lnTo>
                  <a:lnTo>
                    <a:pt x="1671091" y="4236250"/>
                  </a:lnTo>
                  <a:lnTo>
                    <a:pt x="1678609" y="4242943"/>
                  </a:lnTo>
                  <a:lnTo>
                    <a:pt x="1687068" y="4247273"/>
                  </a:lnTo>
                  <a:lnTo>
                    <a:pt x="1705914" y="4251236"/>
                  </a:lnTo>
                  <a:lnTo>
                    <a:pt x="1709648" y="4253903"/>
                  </a:lnTo>
                  <a:lnTo>
                    <a:pt x="1713382" y="4256570"/>
                  </a:lnTo>
                  <a:lnTo>
                    <a:pt x="1721408" y="4260748"/>
                  </a:lnTo>
                  <a:lnTo>
                    <a:pt x="1729955" y="4263771"/>
                  </a:lnTo>
                  <a:lnTo>
                    <a:pt x="1739417" y="4264418"/>
                  </a:lnTo>
                  <a:lnTo>
                    <a:pt x="1745792" y="4270718"/>
                  </a:lnTo>
                  <a:lnTo>
                    <a:pt x="1753260" y="4274693"/>
                  </a:lnTo>
                  <a:lnTo>
                    <a:pt x="1761286" y="4277538"/>
                  </a:lnTo>
                  <a:lnTo>
                    <a:pt x="1769757" y="4279189"/>
                  </a:lnTo>
                  <a:lnTo>
                    <a:pt x="1772043" y="4282681"/>
                  </a:lnTo>
                  <a:lnTo>
                    <a:pt x="1774291" y="4286174"/>
                  </a:lnTo>
                  <a:lnTo>
                    <a:pt x="1781149" y="4288587"/>
                  </a:lnTo>
                  <a:lnTo>
                    <a:pt x="1789036" y="4288688"/>
                  </a:lnTo>
                  <a:lnTo>
                    <a:pt x="1791030" y="4290733"/>
                  </a:lnTo>
                  <a:lnTo>
                    <a:pt x="1793417" y="4291571"/>
                  </a:lnTo>
                  <a:lnTo>
                    <a:pt x="1796338" y="4291266"/>
                  </a:lnTo>
                  <a:lnTo>
                    <a:pt x="1800987" y="4295597"/>
                  </a:lnTo>
                  <a:lnTo>
                    <a:pt x="1812048" y="4302201"/>
                  </a:lnTo>
                  <a:lnTo>
                    <a:pt x="1818030" y="4304309"/>
                  </a:lnTo>
                  <a:lnTo>
                    <a:pt x="1901825" y="4346029"/>
                  </a:lnTo>
                  <a:lnTo>
                    <a:pt x="1928025" y="4363377"/>
                  </a:lnTo>
                  <a:lnTo>
                    <a:pt x="1932355" y="4362208"/>
                  </a:lnTo>
                  <a:lnTo>
                    <a:pt x="1936559" y="4361002"/>
                  </a:lnTo>
                  <a:lnTo>
                    <a:pt x="1937550" y="4358652"/>
                  </a:lnTo>
                  <a:lnTo>
                    <a:pt x="1932711" y="4352899"/>
                  </a:lnTo>
                  <a:lnTo>
                    <a:pt x="1924837" y="4346079"/>
                  </a:lnTo>
                  <a:lnTo>
                    <a:pt x="1925142" y="4343501"/>
                  </a:lnTo>
                  <a:lnTo>
                    <a:pt x="1931504" y="4340352"/>
                  </a:lnTo>
                  <a:lnTo>
                    <a:pt x="1936394" y="4340733"/>
                  </a:lnTo>
                  <a:lnTo>
                    <a:pt x="1940496" y="4339488"/>
                  </a:lnTo>
                  <a:lnTo>
                    <a:pt x="2023249" y="4392968"/>
                  </a:lnTo>
                  <a:lnTo>
                    <a:pt x="2063635" y="4420705"/>
                  </a:lnTo>
                  <a:lnTo>
                    <a:pt x="2141690" y="4480598"/>
                  </a:lnTo>
                  <a:lnTo>
                    <a:pt x="2217686" y="4542472"/>
                  </a:lnTo>
                  <a:lnTo>
                    <a:pt x="2254859" y="4574451"/>
                  </a:lnTo>
                  <a:lnTo>
                    <a:pt x="2279713" y="4602086"/>
                  </a:lnTo>
                  <a:lnTo>
                    <a:pt x="2354503" y="4682388"/>
                  </a:lnTo>
                  <a:lnTo>
                    <a:pt x="2427795" y="4759464"/>
                  </a:lnTo>
                  <a:lnTo>
                    <a:pt x="2429726" y="4761484"/>
                  </a:lnTo>
                  <a:lnTo>
                    <a:pt x="2430081" y="4764303"/>
                  </a:lnTo>
                  <a:lnTo>
                    <a:pt x="2430970" y="4767313"/>
                  </a:lnTo>
                  <a:lnTo>
                    <a:pt x="2432723" y="4769282"/>
                  </a:lnTo>
                  <a:lnTo>
                    <a:pt x="2437727" y="4771047"/>
                  </a:lnTo>
                  <a:lnTo>
                    <a:pt x="2437993" y="4776533"/>
                  </a:lnTo>
                  <a:lnTo>
                    <a:pt x="2440508" y="4780115"/>
                  </a:lnTo>
                  <a:lnTo>
                    <a:pt x="2445080" y="4781728"/>
                  </a:lnTo>
                  <a:lnTo>
                    <a:pt x="2445664" y="4785969"/>
                  </a:lnTo>
                  <a:lnTo>
                    <a:pt x="2448179" y="4789563"/>
                  </a:lnTo>
                  <a:lnTo>
                    <a:pt x="2452852" y="4791214"/>
                  </a:lnTo>
                  <a:lnTo>
                    <a:pt x="2453335" y="4795418"/>
                  </a:lnTo>
                  <a:lnTo>
                    <a:pt x="2455849" y="4799000"/>
                  </a:lnTo>
                  <a:lnTo>
                    <a:pt x="2460637" y="4800689"/>
                  </a:lnTo>
                  <a:lnTo>
                    <a:pt x="2461107" y="4804905"/>
                  </a:lnTo>
                  <a:lnTo>
                    <a:pt x="2463520" y="4808448"/>
                  </a:lnTo>
                  <a:lnTo>
                    <a:pt x="2468308" y="4810137"/>
                  </a:lnTo>
                  <a:lnTo>
                    <a:pt x="2468245" y="4815510"/>
                  </a:lnTo>
                  <a:lnTo>
                    <a:pt x="2471089" y="4817859"/>
                  </a:lnTo>
                  <a:lnTo>
                    <a:pt x="2475979" y="4819586"/>
                  </a:lnTo>
                  <a:lnTo>
                    <a:pt x="2475814" y="4824908"/>
                  </a:lnTo>
                  <a:lnTo>
                    <a:pt x="2478227" y="4828464"/>
                  </a:lnTo>
                  <a:lnTo>
                    <a:pt x="2483116" y="4830191"/>
                  </a:lnTo>
                  <a:lnTo>
                    <a:pt x="2484018" y="4831677"/>
                  </a:lnTo>
                  <a:lnTo>
                    <a:pt x="2483980" y="4834687"/>
                  </a:lnTo>
                  <a:lnTo>
                    <a:pt x="2486406" y="4837849"/>
                  </a:lnTo>
                  <a:lnTo>
                    <a:pt x="2489974" y="4838941"/>
                  </a:lnTo>
                  <a:lnTo>
                    <a:pt x="2490355" y="4839474"/>
                  </a:lnTo>
                  <a:lnTo>
                    <a:pt x="2490673" y="4839601"/>
                  </a:lnTo>
                  <a:lnTo>
                    <a:pt x="2490508" y="4844923"/>
                  </a:lnTo>
                  <a:lnTo>
                    <a:pt x="2491613" y="4846650"/>
                  </a:lnTo>
                  <a:lnTo>
                    <a:pt x="2492705" y="4848390"/>
                  </a:lnTo>
                  <a:lnTo>
                    <a:pt x="2497912" y="4848885"/>
                  </a:lnTo>
                  <a:lnTo>
                    <a:pt x="2497823" y="4850193"/>
                  </a:lnTo>
                  <a:lnTo>
                    <a:pt x="2498077" y="4854321"/>
                  </a:lnTo>
                  <a:lnTo>
                    <a:pt x="2500274" y="4857801"/>
                  </a:lnTo>
                  <a:lnTo>
                    <a:pt x="2505379" y="4859604"/>
                  </a:lnTo>
                  <a:lnTo>
                    <a:pt x="2505100" y="4864887"/>
                  </a:lnTo>
                  <a:lnTo>
                    <a:pt x="2507411" y="4868405"/>
                  </a:lnTo>
                  <a:lnTo>
                    <a:pt x="2512415" y="4870170"/>
                  </a:lnTo>
                  <a:lnTo>
                    <a:pt x="2512555" y="4874260"/>
                  </a:lnTo>
                  <a:lnTo>
                    <a:pt x="2514866" y="4877765"/>
                  </a:lnTo>
                  <a:lnTo>
                    <a:pt x="2519756" y="4879492"/>
                  </a:lnTo>
                  <a:lnTo>
                    <a:pt x="2519591" y="4884826"/>
                  </a:lnTo>
                  <a:lnTo>
                    <a:pt x="2521902" y="4888331"/>
                  </a:lnTo>
                  <a:lnTo>
                    <a:pt x="2526677" y="4890020"/>
                  </a:lnTo>
                  <a:lnTo>
                    <a:pt x="2586393" y="4986540"/>
                  </a:lnTo>
                  <a:lnTo>
                    <a:pt x="2596527" y="4998199"/>
                  </a:lnTo>
                  <a:lnTo>
                    <a:pt x="2604782" y="5010543"/>
                  </a:lnTo>
                  <a:lnTo>
                    <a:pt x="2618816" y="5037061"/>
                  </a:lnTo>
                  <a:lnTo>
                    <a:pt x="2617851" y="5038064"/>
                  </a:lnTo>
                  <a:lnTo>
                    <a:pt x="2616022" y="5040109"/>
                  </a:lnTo>
                  <a:lnTo>
                    <a:pt x="2611704" y="5042624"/>
                  </a:lnTo>
                  <a:lnTo>
                    <a:pt x="2608897" y="5042979"/>
                  </a:lnTo>
                  <a:lnTo>
                    <a:pt x="2605214" y="5043030"/>
                  </a:lnTo>
                  <a:lnTo>
                    <a:pt x="2609367" y="5053927"/>
                  </a:lnTo>
                  <a:lnTo>
                    <a:pt x="2614206" y="5063718"/>
                  </a:lnTo>
                  <a:lnTo>
                    <a:pt x="2619845" y="5073789"/>
                  </a:lnTo>
                  <a:lnTo>
                    <a:pt x="2627668" y="5081930"/>
                  </a:lnTo>
                  <a:lnTo>
                    <a:pt x="2631592" y="5084673"/>
                  </a:lnTo>
                  <a:lnTo>
                    <a:pt x="2634767" y="5088483"/>
                  </a:lnTo>
                  <a:lnTo>
                    <a:pt x="2636024" y="5091620"/>
                  </a:lnTo>
                  <a:lnTo>
                    <a:pt x="2636647" y="5093195"/>
                  </a:lnTo>
                  <a:lnTo>
                    <a:pt x="2641333" y="5094859"/>
                  </a:lnTo>
                  <a:lnTo>
                    <a:pt x="2635351" y="5092738"/>
                  </a:lnTo>
                  <a:lnTo>
                    <a:pt x="2634119" y="5100383"/>
                  </a:lnTo>
                  <a:lnTo>
                    <a:pt x="2637307" y="5105539"/>
                  </a:lnTo>
                  <a:lnTo>
                    <a:pt x="2642984" y="5110238"/>
                  </a:lnTo>
                  <a:lnTo>
                    <a:pt x="2642044" y="5115306"/>
                  </a:lnTo>
                  <a:lnTo>
                    <a:pt x="2643594" y="5118544"/>
                  </a:lnTo>
                  <a:lnTo>
                    <a:pt x="2648064" y="5121465"/>
                  </a:lnTo>
                  <a:lnTo>
                    <a:pt x="2648521" y="5124323"/>
                  </a:lnTo>
                  <a:lnTo>
                    <a:pt x="2648750" y="5125758"/>
                  </a:lnTo>
                  <a:lnTo>
                    <a:pt x="2649651" y="5128768"/>
                  </a:lnTo>
                  <a:lnTo>
                    <a:pt x="2650096" y="5130266"/>
                  </a:lnTo>
                  <a:lnTo>
                    <a:pt x="2655201" y="5132070"/>
                  </a:lnTo>
                  <a:lnTo>
                    <a:pt x="2655011" y="5134699"/>
                  </a:lnTo>
                  <a:lnTo>
                    <a:pt x="2655366" y="5137518"/>
                  </a:lnTo>
                  <a:lnTo>
                    <a:pt x="2657335" y="5139563"/>
                  </a:lnTo>
                  <a:lnTo>
                    <a:pt x="2660383" y="5150066"/>
                  </a:lnTo>
                  <a:lnTo>
                    <a:pt x="2664676" y="5159667"/>
                  </a:lnTo>
                  <a:lnTo>
                    <a:pt x="2669794" y="5169547"/>
                  </a:lnTo>
                  <a:lnTo>
                    <a:pt x="2676207" y="5178552"/>
                  </a:lnTo>
                  <a:lnTo>
                    <a:pt x="2678442" y="5186070"/>
                  </a:lnTo>
                  <a:lnTo>
                    <a:pt x="2680982" y="5193703"/>
                  </a:lnTo>
                  <a:lnTo>
                    <a:pt x="2684627" y="5200383"/>
                  </a:lnTo>
                  <a:lnTo>
                    <a:pt x="2689783" y="5206250"/>
                  </a:lnTo>
                  <a:lnTo>
                    <a:pt x="2688983" y="5214048"/>
                  </a:lnTo>
                  <a:lnTo>
                    <a:pt x="2693047" y="5219522"/>
                  </a:lnTo>
                  <a:lnTo>
                    <a:pt x="2696667" y="5224843"/>
                  </a:lnTo>
                  <a:lnTo>
                    <a:pt x="2697696" y="5227891"/>
                  </a:lnTo>
                  <a:lnTo>
                    <a:pt x="2698216" y="5229428"/>
                  </a:lnTo>
                  <a:lnTo>
                    <a:pt x="2706420" y="5253875"/>
                  </a:lnTo>
                  <a:lnTo>
                    <a:pt x="2716314" y="5284305"/>
                  </a:lnTo>
                  <a:lnTo>
                    <a:pt x="2725216" y="5314391"/>
                  </a:lnTo>
                  <a:lnTo>
                    <a:pt x="2730690" y="5345963"/>
                  </a:lnTo>
                  <a:lnTo>
                    <a:pt x="2740799" y="5342788"/>
                  </a:lnTo>
                  <a:lnTo>
                    <a:pt x="2750591" y="5342217"/>
                  </a:lnTo>
                  <a:lnTo>
                    <a:pt x="2759913" y="5338775"/>
                  </a:lnTo>
                  <a:lnTo>
                    <a:pt x="2766453" y="5332996"/>
                  </a:lnTo>
                  <a:lnTo>
                    <a:pt x="2768828" y="5331142"/>
                  </a:lnTo>
                  <a:lnTo>
                    <a:pt x="2769882" y="5328831"/>
                  </a:lnTo>
                  <a:lnTo>
                    <a:pt x="2769755" y="5326088"/>
                  </a:lnTo>
                  <a:lnTo>
                    <a:pt x="2776563" y="5324449"/>
                  </a:lnTo>
                  <a:lnTo>
                    <a:pt x="2783611" y="5325592"/>
                  </a:lnTo>
                  <a:lnTo>
                    <a:pt x="2790418" y="5325300"/>
                  </a:lnTo>
                  <a:lnTo>
                    <a:pt x="2796476" y="5319357"/>
                  </a:lnTo>
                  <a:lnTo>
                    <a:pt x="2811627" y="5308549"/>
                  </a:lnTo>
                  <a:lnTo>
                    <a:pt x="2818714" y="5294896"/>
                  </a:lnTo>
                  <a:lnTo>
                    <a:pt x="2820314" y="5277942"/>
                  </a:lnTo>
                  <a:close/>
                </a:path>
                <a:path w="3362325" h="5346065">
                  <a:moveTo>
                    <a:pt x="2940316" y="283870"/>
                  </a:moveTo>
                  <a:lnTo>
                    <a:pt x="2920212" y="250494"/>
                  </a:lnTo>
                  <a:lnTo>
                    <a:pt x="2887789" y="225386"/>
                  </a:lnTo>
                  <a:lnTo>
                    <a:pt x="2853639" y="202209"/>
                  </a:lnTo>
                  <a:lnTo>
                    <a:pt x="2818168" y="180822"/>
                  </a:lnTo>
                  <a:lnTo>
                    <a:pt x="2781770" y="161112"/>
                  </a:lnTo>
                  <a:lnTo>
                    <a:pt x="2753055" y="147256"/>
                  </a:lnTo>
                  <a:lnTo>
                    <a:pt x="2753055" y="250215"/>
                  </a:lnTo>
                  <a:lnTo>
                    <a:pt x="2752026" y="249224"/>
                  </a:lnTo>
                  <a:lnTo>
                    <a:pt x="2750997" y="248246"/>
                  </a:lnTo>
                  <a:lnTo>
                    <a:pt x="2749702" y="247345"/>
                  </a:lnTo>
                  <a:lnTo>
                    <a:pt x="2751086" y="248208"/>
                  </a:lnTo>
                  <a:lnTo>
                    <a:pt x="2752204" y="249174"/>
                  </a:lnTo>
                  <a:lnTo>
                    <a:pt x="2753055" y="250215"/>
                  </a:lnTo>
                  <a:lnTo>
                    <a:pt x="2753055" y="147256"/>
                  </a:lnTo>
                  <a:lnTo>
                    <a:pt x="2737904" y="139928"/>
                  </a:lnTo>
                  <a:lnTo>
                    <a:pt x="2729446" y="136194"/>
                  </a:lnTo>
                  <a:lnTo>
                    <a:pt x="2729446" y="232816"/>
                  </a:lnTo>
                  <a:lnTo>
                    <a:pt x="2728569" y="233121"/>
                  </a:lnTo>
                  <a:lnTo>
                    <a:pt x="2728772" y="231711"/>
                  </a:lnTo>
                  <a:lnTo>
                    <a:pt x="2729446" y="232816"/>
                  </a:lnTo>
                  <a:lnTo>
                    <a:pt x="2729446" y="136194"/>
                  </a:lnTo>
                  <a:lnTo>
                    <a:pt x="2693517" y="120281"/>
                  </a:lnTo>
                  <a:lnTo>
                    <a:pt x="2648635" y="102133"/>
                  </a:lnTo>
                  <a:lnTo>
                    <a:pt x="2603271" y="85496"/>
                  </a:lnTo>
                  <a:lnTo>
                    <a:pt x="2557424" y="70370"/>
                  </a:lnTo>
                  <a:lnTo>
                    <a:pt x="2535821" y="64033"/>
                  </a:lnTo>
                  <a:lnTo>
                    <a:pt x="2535821" y="136906"/>
                  </a:lnTo>
                  <a:lnTo>
                    <a:pt x="2534831" y="137236"/>
                  </a:lnTo>
                  <a:lnTo>
                    <a:pt x="2535186" y="137109"/>
                  </a:lnTo>
                  <a:lnTo>
                    <a:pt x="2535821" y="136906"/>
                  </a:lnTo>
                  <a:lnTo>
                    <a:pt x="2535821" y="64033"/>
                  </a:lnTo>
                  <a:lnTo>
                    <a:pt x="2534488" y="63639"/>
                  </a:lnTo>
                  <a:lnTo>
                    <a:pt x="2534488" y="137350"/>
                  </a:lnTo>
                  <a:lnTo>
                    <a:pt x="2532481" y="136702"/>
                  </a:lnTo>
                  <a:lnTo>
                    <a:pt x="2533015" y="136512"/>
                  </a:lnTo>
                  <a:lnTo>
                    <a:pt x="2534488" y="137350"/>
                  </a:lnTo>
                  <a:lnTo>
                    <a:pt x="2534488" y="63639"/>
                  </a:lnTo>
                  <a:lnTo>
                    <a:pt x="2528316" y="61823"/>
                  </a:lnTo>
                  <a:lnTo>
                    <a:pt x="2528316" y="135445"/>
                  </a:lnTo>
                  <a:lnTo>
                    <a:pt x="2527693" y="135661"/>
                  </a:lnTo>
                  <a:lnTo>
                    <a:pt x="2526881" y="134759"/>
                  </a:lnTo>
                  <a:lnTo>
                    <a:pt x="2528316" y="135445"/>
                  </a:lnTo>
                  <a:lnTo>
                    <a:pt x="2528316" y="61823"/>
                  </a:lnTo>
                  <a:lnTo>
                    <a:pt x="2511107" y="56756"/>
                  </a:lnTo>
                  <a:lnTo>
                    <a:pt x="2464333" y="44640"/>
                  </a:lnTo>
                  <a:lnTo>
                    <a:pt x="2425979" y="36017"/>
                  </a:lnTo>
                  <a:lnTo>
                    <a:pt x="2425979" y="128993"/>
                  </a:lnTo>
                  <a:lnTo>
                    <a:pt x="2425331" y="130568"/>
                  </a:lnTo>
                  <a:lnTo>
                    <a:pt x="2425103" y="129298"/>
                  </a:lnTo>
                  <a:lnTo>
                    <a:pt x="2425979" y="128993"/>
                  </a:lnTo>
                  <a:lnTo>
                    <a:pt x="2425979" y="36017"/>
                  </a:lnTo>
                  <a:lnTo>
                    <a:pt x="2369439" y="24892"/>
                  </a:lnTo>
                  <a:lnTo>
                    <a:pt x="2321331" y="17259"/>
                  </a:lnTo>
                  <a:lnTo>
                    <a:pt x="2272804" y="11112"/>
                  </a:lnTo>
                  <a:lnTo>
                    <a:pt x="2223871" y="6451"/>
                  </a:lnTo>
                  <a:lnTo>
                    <a:pt x="2172424" y="2641"/>
                  </a:lnTo>
                  <a:lnTo>
                    <a:pt x="2121243" y="101"/>
                  </a:lnTo>
                  <a:lnTo>
                    <a:pt x="2070760" y="0"/>
                  </a:lnTo>
                  <a:lnTo>
                    <a:pt x="1971014" y="4749"/>
                  </a:lnTo>
                  <a:lnTo>
                    <a:pt x="1921751" y="9601"/>
                  </a:lnTo>
                  <a:lnTo>
                    <a:pt x="1824494" y="24244"/>
                  </a:lnTo>
                  <a:lnTo>
                    <a:pt x="1776488" y="34036"/>
                  </a:lnTo>
                  <a:lnTo>
                    <a:pt x="1728762" y="45072"/>
                  </a:lnTo>
                  <a:lnTo>
                    <a:pt x="1634578" y="72072"/>
                  </a:lnTo>
                  <a:lnTo>
                    <a:pt x="1588122" y="88049"/>
                  </a:lnTo>
                  <a:lnTo>
                    <a:pt x="1541945" y="105270"/>
                  </a:lnTo>
                  <a:lnTo>
                    <a:pt x="1496072" y="123736"/>
                  </a:lnTo>
                  <a:lnTo>
                    <a:pt x="1450479" y="143433"/>
                  </a:lnTo>
                  <a:lnTo>
                    <a:pt x="1360576" y="187769"/>
                  </a:lnTo>
                  <a:lnTo>
                    <a:pt x="1271854" y="237083"/>
                  </a:lnTo>
                  <a:lnTo>
                    <a:pt x="1227061" y="264566"/>
                  </a:lnTo>
                  <a:lnTo>
                    <a:pt x="1140714" y="323799"/>
                  </a:lnTo>
                  <a:lnTo>
                    <a:pt x="1099083" y="355574"/>
                  </a:lnTo>
                  <a:lnTo>
                    <a:pt x="1058278" y="388404"/>
                  </a:lnTo>
                  <a:lnTo>
                    <a:pt x="978547" y="456107"/>
                  </a:lnTo>
                  <a:lnTo>
                    <a:pt x="939952" y="492213"/>
                  </a:lnTo>
                  <a:lnTo>
                    <a:pt x="901179" y="527037"/>
                  </a:lnTo>
                  <a:lnTo>
                    <a:pt x="782891" y="644258"/>
                  </a:lnTo>
                  <a:lnTo>
                    <a:pt x="744258" y="684390"/>
                  </a:lnTo>
                  <a:lnTo>
                    <a:pt x="705142" y="723366"/>
                  </a:lnTo>
                  <a:lnTo>
                    <a:pt x="703770" y="726516"/>
                  </a:lnTo>
                  <a:lnTo>
                    <a:pt x="702894" y="730846"/>
                  </a:lnTo>
                  <a:lnTo>
                    <a:pt x="701522" y="734009"/>
                  </a:lnTo>
                  <a:lnTo>
                    <a:pt x="697649" y="735342"/>
                  </a:lnTo>
                  <a:lnTo>
                    <a:pt x="693737" y="738022"/>
                  </a:lnTo>
                  <a:lnTo>
                    <a:pt x="690156" y="737908"/>
                  </a:lnTo>
                  <a:lnTo>
                    <a:pt x="687197" y="737590"/>
                  </a:lnTo>
                  <a:lnTo>
                    <a:pt x="687628" y="733412"/>
                  </a:lnTo>
                  <a:lnTo>
                    <a:pt x="690029" y="731240"/>
                  </a:lnTo>
                  <a:lnTo>
                    <a:pt x="694664" y="704138"/>
                  </a:lnTo>
                  <a:lnTo>
                    <a:pt x="701929" y="678802"/>
                  </a:lnTo>
                  <a:lnTo>
                    <a:pt x="710590" y="652995"/>
                  </a:lnTo>
                  <a:lnTo>
                    <a:pt x="720610" y="628065"/>
                  </a:lnTo>
                  <a:lnTo>
                    <a:pt x="727303" y="610984"/>
                  </a:lnTo>
                  <a:lnTo>
                    <a:pt x="732967" y="594271"/>
                  </a:lnTo>
                  <a:lnTo>
                    <a:pt x="736828" y="576821"/>
                  </a:lnTo>
                  <a:lnTo>
                    <a:pt x="738530" y="558774"/>
                  </a:lnTo>
                  <a:lnTo>
                    <a:pt x="747776" y="523367"/>
                  </a:lnTo>
                  <a:lnTo>
                    <a:pt x="745388" y="493306"/>
                  </a:lnTo>
                  <a:lnTo>
                    <a:pt x="731075" y="467334"/>
                  </a:lnTo>
                  <a:lnTo>
                    <a:pt x="704977" y="445427"/>
                  </a:lnTo>
                  <a:lnTo>
                    <a:pt x="668591" y="482104"/>
                  </a:lnTo>
                  <a:lnTo>
                    <a:pt x="639076" y="521804"/>
                  </a:lnTo>
                  <a:lnTo>
                    <a:pt x="615137" y="563613"/>
                  </a:lnTo>
                  <a:lnTo>
                    <a:pt x="596315" y="609028"/>
                  </a:lnTo>
                  <a:lnTo>
                    <a:pt x="580910" y="655955"/>
                  </a:lnTo>
                  <a:lnTo>
                    <a:pt x="567664" y="703478"/>
                  </a:lnTo>
                  <a:lnTo>
                    <a:pt x="560730" y="731380"/>
                  </a:lnTo>
                  <a:lnTo>
                    <a:pt x="552869" y="758253"/>
                  </a:lnTo>
                  <a:lnTo>
                    <a:pt x="544322" y="784021"/>
                  </a:lnTo>
                  <a:lnTo>
                    <a:pt x="542505" y="790028"/>
                  </a:lnTo>
                  <a:lnTo>
                    <a:pt x="536130" y="811022"/>
                  </a:lnTo>
                  <a:lnTo>
                    <a:pt x="523113" y="859815"/>
                  </a:lnTo>
                  <a:lnTo>
                    <a:pt x="523405" y="886574"/>
                  </a:lnTo>
                  <a:lnTo>
                    <a:pt x="538200" y="908342"/>
                  </a:lnTo>
                  <a:lnTo>
                    <a:pt x="567474" y="938568"/>
                  </a:lnTo>
                  <a:lnTo>
                    <a:pt x="606755" y="968032"/>
                  </a:lnTo>
                  <a:lnTo>
                    <a:pt x="617067" y="972553"/>
                  </a:lnTo>
                  <a:lnTo>
                    <a:pt x="623138" y="970457"/>
                  </a:lnTo>
                  <a:lnTo>
                    <a:pt x="633564" y="977620"/>
                  </a:lnTo>
                  <a:lnTo>
                    <a:pt x="729107" y="948804"/>
                  </a:lnTo>
                  <a:lnTo>
                    <a:pt x="792124" y="923099"/>
                  </a:lnTo>
                  <a:lnTo>
                    <a:pt x="799757" y="923163"/>
                  </a:lnTo>
                  <a:lnTo>
                    <a:pt x="807059" y="921994"/>
                  </a:lnTo>
                  <a:lnTo>
                    <a:pt x="814019" y="919607"/>
                  </a:lnTo>
                  <a:lnTo>
                    <a:pt x="820597" y="916000"/>
                  </a:lnTo>
                  <a:lnTo>
                    <a:pt x="828128" y="916089"/>
                  </a:lnTo>
                  <a:lnTo>
                    <a:pt x="835418" y="914933"/>
                  </a:lnTo>
                  <a:lnTo>
                    <a:pt x="841971" y="911339"/>
                  </a:lnTo>
                  <a:lnTo>
                    <a:pt x="848982" y="908926"/>
                  </a:lnTo>
                  <a:lnTo>
                    <a:pt x="853567" y="910031"/>
                  </a:lnTo>
                  <a:lnTo>
                    <a:pt x="855853" y="910590"/>
                  </a:lnTo>
                  <a:lnTo>
                    <a:pt x="862482" y="906970"/>
                  </a:lnTo>
                  <a:lnTo>
                    <a:pt x="869327" y="905954"/>
                  </a:lnTo>
                  <a:lnTo>
                    <a:pt x="924128" y="896518"/>
                  </a:lnTo>
                  <a:lnTo>
                    <a:pt x="979055" y="889711"/>
                  </a:lnTo>
                  <a:lnTo>
                    <a:pt x="1034059" y="885583"/>
                  </a:lnTo>
                  <a:lnTo>
                    <a:pt x="1089469" y="885329"/>
                  </a:lnTo>
                  <a:lnTo>
                    <a:pt x="1145235" y="888987"/>
                  </a:lnTo>
                  <a:lnTo>
                    <a:pt x="1166202" y="889838"/>
                  </a:lnTo>
                  <a:lnTo>
                    <a:pt x="1189939" y="874953"/>
                  </a:lnTo>
                  <a:lnTo>
                    <a:pt x="1185392" y="865771"/>
                  </a:lnTo>
                  <a:lnTo>
                    <a:pt x="1180287" y="863498"/>
                  </a:lnTo>
                  <a:lnTo>
                    <a:pt x="1164412" y="851496"/>
                  </a:lnTo>
                  <a:lnTo>
                    <a:pt x="1151051" y="837298"/>
                  </a:lnTo>
                  <a:lnTo>
                    <a:pt x="1138110" y="822947"/>
                  </a:lnTo>
                  <a:lnTo>
                    <a:pt x="1123480" y="810514"/>
                  </a:lnTo>
                  <a:lnTo>
                    <a:pt x="1115923" y="806399"/>
                  </a:lnTo>
                  <a:lnTo>
                    <a:pt x="1107478" y="802589"/>
                  </a:lnTo>
                  <a:lnTo>
                    <a:pt x="1099235" y="801395"/>
                  </a:lnTo>
                  <a:lnTo>
                    <a:pt x="1090218" y="799122"/>
                  </a:lnTo>
                  <a:lnTo>
                    <a:pt x="1035862" y="792289"/>
                  </a:lnTo>
                  <a:lnTo>
                    <a:pt x="981163" y="788276"/>
                  </a:lnTo>
                  <a:lnTo>
                    <a:pt x="926655" y="788212"/>
                  </a:lnTo>
                  <a:lnTo>
                    <a:pt x="872032" y="790879"/>
                  </a:lnTo>
                  <a:lnTo>
                    <a:pt x="817422" y="796226"/>
                  </a:lnTo>
                  <a:lnTo>
                    <a:pt x="809015" y="796429"/>
                  </a:lnTo>
                  <a:lnTo>
                    <a:pt x="801014" y="799185"/>
                  </a:lnTo>
                  <a:lnTo>
                    <a:pt x="783475" y="797153"/>
                  </a:lnTo>
                  <a:lnTo>
                    <a:pt x="783704" y="790359"/>
                  </a:lnTo>
                  <a:lnTo>
                    <a:pt x="785685" y="782955"/>
                  </a:lnTo>
                  <a:lnTo>
                    <a:pt x="794486" y="779932"/>
                  </a:lnTo>
                  <a:lnTo>
                    <a:pt x="799909" y="775385"/>
                  </a:lnTo>
                  <a:lnTo>
                    <a:pt x="801077" y="765581"/>
                  </a:lnTo>
                  <a:lnTo>
                    <a:pt x="809256" y="762762"/>
                  </a:lnTo>
                  <a:lnTo>
                    <a:pt x="816775" y="758837"/>
                  </a:lnTo>
                  <a:lnTo>
                    <a:pt x="818019" y="749007"/>
                  </a:lnTo>
                  <a:lnTo>
                    <a:pt x="821359" y="747864"/>
                  </a:lnTo>
                  <a:lnTo>
                    <a:pt x="821156" y="745248"/>
                  </a:lnTo>
                  <a:lnTo>
                    <a:pt x="828992" y="742556"/>
                  </a:lnTo>
                  <a:lnTo>
                    <a:pt x="835799" y="738873"/>
                  </a:lnTo>
                  <a:lnTo>
                    <a:pt x="837133" y="729005"/>
                  </a:lnTo>
                  <a:lnTo>
                    <a:pt x="841997" y="725995"/>
                  </a:lnTo>
                  <a:lnTo>
                    <a:pt x="847547" y="724090"/>
                  </a:lnTo>
                  <a:lnTo>
                    <a:pt x="885583" y="686828"/>
                  </a:lnTo>
                  <a:lnTo>
                    <a:pt x="919873" y="654900"/>
                  </a:lnTo>
                  <a:lnTo>
                    <a:pt x="953808" y="621741"/>
                  </a:lnTo>
                  <a:lnTo>
                    <a:pt x="1019670" y="560158"/>
                  </a:lnTo>
                  <a:lnTo>
                    <a:pt x="1115555" y="474814"/>
                  </a:lnTo>
                  <a:lnTo>
                    <a:pt x="1134643" y="462876"/>
                  </a:lnTo>
                  <a:lnTo>
                    <a:pt x="1143723" y="455726"/>
                  </a:lnTo>
                  <a:lnTo>
                    <a:pt x="1153121" y="449808"/>
                  </a:lnTo>
                  <a:lnTo>
                    <a:pt x="1192364" y="420192"/>
                  </a:lnTo>
                  <a:lnTo>
                    <a:pt x="1232674" y="392912"/>
                  </a:lnTo>
                  <a:lnTo>
                    <a:pt x="1273632" y="366737"/>
                  </a:lnTo>
                  <a:lnTo>
                    <a:pt x="1315250" y="341693"/>
                  </a:lnTo>
                  <a:lnTo>
                    <a:pt x="1357528" y="317754"/>
                  </a:lnTo>
                  <a:lnTo>
                    <a:pt x="1400479" y="294919"/>
                  </a:lnTo>
                  <a:lnTo>
                    <a:pt x="1444091" y="273215"/>
                  </a:lnTo>
                  <a:lnTo>
                    <a:pt x="1488795" y="253809"/>
                  </a:lnTo>
                  <a:lnTo>
                    <a:pt x="1534172" y="235521"/>
                  </a:lnTo>
                  <a:lnTo>
                    <a:pt x="1570583" y="220319"/>
                  </a:lnTo>
                  <a:lnTo>
                    <a:pt x="1607820" y="207518"/>
                  </a:lnTo>
                  <a:lnTo>
                    <a:pt x="1681480" y="179501"/>
                  </a:lnTo>
                  <a:lnTo>
                    <a:pt x="1685442" y="179489"/>
                  </a:lnTo>
                  <a:lnTo>
                    <a:pt x="1689417" y="179463"/>
                  </a:lnTo>
                  <a:lnTo>
                    <a:pt x="1697024" y="178193"/>
                  </a:lnTo>
                  <a:lnTo>
                    <a:pt x="1710766" y="170776"/>
                  </a:lnTo>
                  <a:lnTo>
                    <a:pt x="1716074" y="171640"/>
                  </a:lnTo>
                  <a:lnTo>
                    <a:pt x="1718741" y="172072"/>
                  </a:lnTo>
                  <a:lnTo>
                    <a:pt x="1732495" y="167335"/>
                  </a:lnTo>
                  <a:lnTo>
                    <a:pt x="1739061" y="163741"/>
                  </a:lnTo>
                  <a:lnTo>
                    <a:pt x="1746084" y="164007"/>
                  </a:lnTo>
                  <a:lnTo>
                    <a:pt x="1752879" y="163017"/>
                  </a:lnTo>
                  <a:lnTo>
                    <a:pt x="1758937" y="159588"/>
                  </a:lnTo>
                  <a:lnTo>
                    <a:pt x="1765503" y="157340"/>
                  </a:lnTo>
                  <a:lnTo>
                    <a:pt x="1767586" y="157949"/>
                  </a:lnTo>
                  <a:lnTo>
                    <a:pt x="1771764" y="159207"/>
                  </a:lnTo>
                  <a:lnTo>
                    <a:pt x="1777314" y="157302"/>
                  </a:lnTo>
                  <a:lnTo>
                    <a:pt x="1782203" y="152933"/>
                  </a:lnTo>
                  <a:lnTo>
                    <a:pt x="1784553" y="153466"/>
                  </a:lnTo>
                  <a:lnTo>
                    <a:pt x="1786496" y="152806"/>
                  </a:lnTo>
                  <a:lnTo>
                    <a:pt x="1788109" y="150901"/>
                  </a:lnTo>
                  <a:lnTo>
                    <a:pt x="1793570" y="153047"/>
                  </a:lnTo>
                  <a:lnTo>
                    <a:pt x="1795386" y="153771"/>
                  </a:lnTo>
                  <a:lnTo>
                    <a:pt x="1801926" y="150177"/>
                  </a:lnTo>
                  <a:lnTo>
                    <a:pt x="1808683" y="149199"/>
                  </a:lnTo>
                  <a:lnTo>
                    <a:pt x="1857667" y="137731"/>
                  </a:lnTo>
                  <a:lnTo>
                    <a:pt x="1882495" y="133223"/>
                  </a:lnTo>
                  <a:lnTo>
                    <a:pt x="1907844" y="131216"/>
                  </a:lnTo>
                  <a:lnTo>
                    <a:pt x="1909838" y="127850"/>
                  </a:lnTo>
                  <a:lnTo>
                    <a:pt x="1912137" y="125717"/>
                  </a:lnTo>
                  <a:lnTo>
                    <a:pt x="1911438" y="123266"/>
                  </a:lnTo>
                  <a:lnTo>
                    <a:pt x="1905241" y="121373"/>
                  </a:lnTo>
                  <a:lnTo>
                    <a:pt x="1897024" y="121513"/>
                  </a:lnTo>
                  <a:lnTo>
                    <a:pt x="1895754" y="119265"/>
                  </a:lnTo>
                  <a:lnTo>
                    <a:pt x="1898294" y="114363"/>
                  </a:lnTo>
                  <a:lnTo>
                    <a:pt x="1901494" y="111912"/>
                  </a:lnTo>
                  <a:lnTo>
                    <a:pt x="1903730" y="109804"/>
                  </a:lnTo>
                  <a:lnTo>
                    <a:pt x="1956358" y="103797"/>
                  </a:lnTo>
                  <a:lnTo>
                    <a:pt x="2009267" y="100380"/>
                  </a:lnTo>
                  <a:lnTo>
                    <a:pt x="2062073" y="98336"/>
                  </a:lnTo>
                  <a:lnTo>
                    <a:pt x="2114816" y="97663"/>
                  </a:lnTo>
                  <a:lnTo>
                    <a:pt x="2167547" y="98336"/>
                  </a:lnTo>
                  <a:lnTo>
                    <a:pt x="2220315" y="100330"/>
                  </a:lnTo>
                  <a:lnTo>
                    <a:pt x="2249779" y="104978"/>
                  </a:lnTo>
                  <a:lnTo>
                    <a:pt x="2421991" y="130378"/>
                  </a:lnTo>
                  <a:lnTo>
                    <a:pt x="2424722" y="130771"/>
                  </a:lnTo>
                  <a:lnTo>
                    <a:pt x="2426106" y="131648"/>
                  </a:lnTo>
                  <a:lnTo>
                    <a:pt x="2428341" y="133565"/>
                  </a:lnTo>
                  <a:lnTo>
                    <a:pt x="2430094" y="132956"/>
                  </a:lnTo>
                  <a:lnTo>
                    <a:pt x="2431745" y="133731"/>
                  </a:lnTo>
                  <a:lnTo>
                    <a:pt x="2434564" y="132765"/>
                  </a:lnTo>
                  <a:lnTo>
                    <a:pt x="2437384" y="135826"/>
                  </a:lnTo>
                  <a:lnTo>
                    <a:pt x="2440521" y="136080"/>
                  </a:lnTo>
                  <a:lnTo>
                    <a:pt x="2444229" y="134810"/>
                  </a:lnTo>
                  <a:lnTo>
                    <a:pt x="2446959" y="137896"/>
                  </a:lnTo>
                  <a:lnTo>
                    <a:pt x="2450096" y="138163"/>
                  </a:lnTo>
                  <a:lnTo>
                    <a:pt x="2453881" y="136867"/>
                  </a:lnTo>
                  <a:lnTo>
                    <a:pt x="2456535" y="139979"/>
                  </a:lnTo>
                  <a:lnTo>
                    <a:pt x="2459672" y="140246"/>
                  </a:lnTo>
                  <a:lnTo>
                    <a:pt x="2463546" y="138912"/>
                  </a:lnTo>
                  <a:lnTo>
                    <a:pt x="2466200" y="142036"/>
                  </a:lnTo>
                  <a:lnTo>
                    <a:pt x="2467927" y="142773"/>
                  </a:lnTo>
                  <a:lnTo>
                    <a:pt x="2469667" y="143522"/>
                  </a:lnTo>
                  <a:lnTo>
                    <a:pt x="2473121" y="140995"/>
                  </a:lnTo>
                  <a:lnTo>
                    <a:pt x="2475687" y="144145"/>
                  </a:lnTo>
                  <a:lnTo>
                    <a:pt x="2479154" y="145630"/>
                  </a:lnTo>
                  <a:lnTo>
                    <a:pt x="2483116" y="144272"/>
                  </a:lnTo>
                  <a:lnTo>
                    <a:pt x="2485580" y="147447"/>
                  </a:lnTo>
                  <a:lnTo>
                    <a:pt x="2488641" y="147739"/>
                  </a:lnTo>
                  <a:lnTo>
                    <a:pt x="2492603" y="146380"/>
                  </a:lnTo>
                  <a:lnTo>
                    <a:pt x="2493949" y="147066"/>
                  </a:lnTo>
                  <a:lnTo>
                    <a:pt x="2495486" y="149047"/>
                  </a:lnTo>
                  <a:lnTo>
                    <a:pt x="2498610" y="149834"/>
                  </a:lnTo>
                  <a:lnTo>
                    <a:pt x="2501760" y="148577"/>
                  </a:lnTo>
                  <a:lnTo>
                    <a:pt x="2502090" y="148488"/>
                  </a:lnTo>
                  <a:lnTo>
                    <a:pt x="2504554" y="151676"/>
                  </a:lnTo>
                  <a:lnTo>
                    <a:pt x="2507843" y="153225"/>
                  </a:lnTo>
                  <a:lnTo>
                    <a:pt x="2511983" y="151803"/>
                  </a:lnTo>
                  <a:lnTo>
                    <a:pt x="2514460" y="154978"/>
                  </a:lnTo>
                  <a:lnTo>
                    <a:pt x="2517330" y="155333"/>
                  </a:lnTo>
                  <a:lnTo>
                    <a:pt x="2521470" y="153911"/>
                  </a:lnTo>
                  <a:lnTo>
                    <a:pt x="2523858" y="157124"/>
                  </a:lnTo>
                  <a:lnTo>
                    <a:pt x="2527236" y="158648"/>
                  </a:lnTo>
                  <a:lnTo>
                    <a:pt x="2531287" y="157251"/>
                  </a:lnTo>
                  <a:lnTo>
                    <a:pt x="2533675" y="160464"/>
                  </a:lnTo>
                  <a:lnTo>
                    <a:pt x="2536634" y="160782"/>
                  </a:lnTo>
                  <a:lnTo>
                    <a:pt x="2540597" y="159423"/>
                  </a:lnTo>
                  <a:lnTo>
                    <a:pt x="2543073" y="162598"/>
                  </a:lnTo>
                  <a:lnTo>
                    <a:pt x="2546451" y="164122"/>
                  </a:lnTo>
                  <a:lnTo>
                    <a:pt x="2550325" y="162801"/>
                  </a:lnTo>
                  <a:lnTo>
                    <a:pt x="2636431" y="193624"/>
                  </a:lnTo>
                  <a:lnTo>
                    <a:pt x="2648343" y="194906"/>
                  </a:lnTo>
                  <a:lnTo>
                    <a:pt x="2659900" y="198983"/>
                  </a:lnTo>
                  <a:lnTo>
                    <a:pt x="2670835" y="203276"/>
                  </a:lnTo>
                  <a:lnTo>
                    <a:pt x="2682113" y="208800"/>
                  </a:lnTo>
                  <a:lnTo>
                    <a:pt x="2682087" y="210159"/>
                  </a:lnTo>
                  <a:lnTo>
                    <a:pt x="2681706" y="211632"/>
                  </a:lnTo>
                  <a:lnTo>
                    <a:pt x="2680474" y="216077"/>
                  </a:lnTo>
                  <a:lnTo>
                    <a:pt x="2678950" y="217944"/>
                  </a:lnTo>
                  <a:lnTo>
                    <a:pt x="2676728" y="220052"/>
                  </a:lnTo>
                  <a:lnTo>
                    <a:pt x="2684551" y="224078"/>
                  </a:lnTo>
                  <a:lnTo>
                    <a:pt x="2692590" y="228028"/>
                  </a:lnTo>
                  <a:lnTo>
                    <a:pt x="2701277" y="231762"/>
                  </a:lnTo>
                  <a:lnTo>
                    <a:pt x="2710218" y="232714"/>
                  </a:lnTo>
                  <a:lnTo>
                    <a:pt x="2714155" y="232702"/>
                  </a:lnTo>
                  <a:lnTo>
                    <a:pt x="2717825" y="232791"/>
                  </a:lnTo>
                  <a:lnTo>
                    <a:pt x="2720352" y="234607"/>
                  </a:lnTo>
                  <a:lnTo>
                    <a:pt x="2721610" y="235508"/>
                  </a:lnTo>
                  <a:lnTo>
                    <a:pt x="2726017" y="233997"/>
                  </a:lnTo>
                  <a:lnTo>
                    <a:pt x="2720556" y="235877"/>
                  </a:lnTo>
                  <a:lnTo>
                    <a:pt x="2723261" y="240322"/>
                  </a:lnTo>
                  <a:lnTo>
                    <a:pt x="2728112" y="242684"/>
                  </a:lnTo>
                  <a:lnTo>
                    <a:pt x="2734221" y="243268"/>
                  </a:lnTo>
                  <a:lnTo>
                    <a:pt x="2736075" y="246659"/>
                  </a:lnTo>
                  <a:lnTo>
                    <a:pt x="2738844" y="248386"/>
                  </a:lnTo>
                  <a:lnTo>
                    <a:pt x="2742806" y="247027"/>
                  </a:lnTo>
                  <a:lnTo>
                    <a:pt x="2744686" y="249072"/>
                  </a:lnTo>
                  <a:lnTo>
                    <a:pt x="2745625" y="250088"/>
                  </a:lnTo>
                  <a:lnTo>
                    <a:pt x="2748559" y="251764"/>
                  </a:lnTo>
                  <a:lnTo>
                    <a:pt x="2753118" y="251536"/>
                  </a:lnTo>
                  <a:lnTo>
                    <a:pt x="2754058" y="252564"/>
                  </a:lnTo>
                  <a:lnTo>
                    <a:pt x="2755430" y="253428"/>
                  </a:lnTo>
                  <a:lnTo>
                    <a:pt x="2757792" y="253961"/>
                  </a:lnTo>
                  <a:lnTo>
                    <a:pt x="2765133" y="259499"/>
                  </a:lnTo>
                  <a:lnTo>
                    <a:pt x="2772727" y="263601"/>
                  </a:lnTo>
                  <a:lnTo>
                    <a:pt x="2780576" y="266268"/>
                  </a:lnTo>
                  <a:lnTo>
                    <a:pt x="2789555" y="269900"/>
                  </a:lnTo>
                  <a:lnTo>
                    <a:pt x="2796286" y="274307"/>
                  </a:lnTo>
                  <a:lnTo>
                    <a:pt x="2803245" y="279958"/>
                  </a:lnTo>
                  <a:lnTo>
                    <a:pt x="2812148" y="280936"/>
                  </a:lnTo>
                  <a:lnTo>
                    <a:pt x="2815209" y="285254"/>
                  </a:lnTo>
                  <a:lnTo>
                    <a:pt x="2820352" y="286169"/>
                  </a:lnTo>
                  <a:lnTo>
                    <a:pt x="2825546" y="288417"/>
                  </a:lnTo>
                  <a:lnTo>
                    <a:pt x="2846552" y="302679"/>
                  </a:lnTo>
                  <a:lnTo>
                    <a:pt x="2867609" y="315582"/>
                  </a:lnTo>
                  <a:lnTo>
                    <a:pt x="2888272" y="329971"/>
                  </a:lnTo>
                  <a:lnTo>
                    <a:pt x="2907677" y="347472"/>
                  </a:lnTo>
                  <a:lnTo>
                    <a:pt x="2912491" y="340436"/>
                  </a:lnTo>
                  <a:lnTo>
                    <a:pt x="2918155" y="334467"/>
                  </a:lnTo>
                  <a:lnTo>
                    <a:pt x="2922752" y="328853"/>
                  </a:lnTo>
                  <a:lnTo>
                    <a:pt x="2923514" y="320535"/>
                  </a:lnTo>
                  <a:lnTo>
                    <a:pt x="2924340" y="318909"/>
                  </a:lnTo>
                  <a:lnTo>
                    <a:pt x="2924098" y="317652"/>
                  </a:lnTo>
                  <a:lnTo>
                    <a:pt x="2922486" y="315518"/>
                  </a:lnTo>
                  <a:lnTo>
                    <a:pt x="2926143" y="311569"/>
                  </a:lnTo>
                  <a:lnTo>
                    <a:pt x="2931096" y="308533"/>
                  </a:lnTo>
                  <a:lnTo>
                    <a:pt x="2935084" y="304469"/>
                  </a:lnTo>
                  <a:lnTo>
                    <a:pt x="2936290" y="298678"/>
                  </a:lnTo>
                  <a:lnTo>
                    <a:pt x="2940316" y="283870"/>
                  </a:lnTo>
                  <a:close/>
                </a:path>
                <a:path w="3362325" h="5346065">
                  <a:moveTo>
                    <a:pt x="3362134" y="2985592"/>
                  </a:moveTo>
                  <a:lnTo>
                    <a:pt x="3324339" y="2927553"/>
                  </a:lnTo>
                  <a:lnTo>
                    <a:pt x="3296462" y="2895460"/>
                  </a:lnTo>
                  <a:lnTo>
                    <a:pt x="3266935" y="2866034"/>
                  </a:lnTo>
                  <a:lnTo>
                    <a:pt x="3236087" y="2838005"/>
                  </a:lnTo>
                  <a:lnTo>
                    <a:pt x="3198139" y="2805468"/>
                  </a:lnTo>
                  <a:lnTo>
                    <a:pt x="3185579" y="2795384"/>
                  </a:lnTo>
                  <a:lnTo>
                    <a:pt x="3185579" y="2918637"/>
                  </a:lnTo>
                  <a:lnTo>
                    <a:pt x="3184817" y="2917431"/>
                  </a:lnTo>
                  <a:lnTo>
                    <a:pt x="3184042" y="2916224"/>
                  </a:lnTo>
                  <a:lnTo>
                    <a:pt x="3183001" y="2915031"/>
                  </a:lnTo>
                  <a:lnTo>
                    <a:pt x="3184144" y="2916212"/>
                  </a:lnTo>
                  <a:lnTo>
                    <a:pt x="3184995" y="2917418"/>
                  </a:lnTo>
                  <a:lnTo>
                    <a:pt x="3185579" y="2918637"/>
                  </a:lnTo>
                  <a:lnTo>
                    <a:pt x="3185579" y="2795384"/>
                  </a:lnTo>
                  <a:lnTo>
                    <a:pt x="3119615" y="2744419"/>
                  </a:lnTo>
                  <a:lnTo>
                    <a:pt x="3079064" y="2715907"/>
                  </a:lnTo>
                  <a:lnTo>
                    <a:pt x="3037763" y="2690025"/>
                  </a:lnTo>
                  <a:lnTo>
                    <a:pt x="2995523" y="2664206"/>
                  </a:lnTo>
                  <a:lnTo>
                    <a:pt x="2992907" y="2662796"/>
                  </a:lnTo>
                  <a:lnTo>
                    <a:pt x="2992907" y="2747251"/>
                  </a:lnTo>
                  <a:lnTo>
                    <a:pt x="2957919" y="2750159"/>
                  </a:lnTo>
                  <a:lnTo>
                    <a:pt x="2992247" y="2747302"/>
                  </a:lnTo>
                  <a:lnTo>
                    <a:pt x="2991662" y="2746235"/>
                  </a:lnTo>
                  <a:lnTo>
                    <a:pt x="2992907" y="2747251"/>
                  </a:lnTo>
                  <a:lnTo>
                    <a:pt x="2992907" y="2662796"/>
                  </a:lnTo>
                  <a:lnTo>
                    <a:pt x="2952559" y="2641003"/>
                  </a:lnTo>
                  <a:lnTo>
                    <a:pt x="2908668" y="2617863"/>
                  </a:lnTo>
                  <a:lnTo>
                    <a:pt x="2893758" y="2611005"/>
                  </a:lnTo>
                  <a:lnTo>
                    <a:pt x="2893758" y="2714675"/>
                  </a:lnTo>
                  <a:lnTo>
                    <a:pt x="2892920" y="2715793"/>
                  </a:lnTo>
                  <a:lnTo>
                    <a:pt x="2892920" y="2714752"/>
                  </a:lnTo>
                  <a:lnTo>
                    <a:pt x="2893758" y="2714675"/>
                  </a:lnTo>
                  <a:lnTo>
                    <a:pt x="2893758" y="2611005"/>
                  </a:lnTo>
                  <a:lnTo>
                    <a:pt x="2818561" y="2576893"/>
                  </a:lnTo>
                  <a:lnTo>
                    <a:pt x="2725305" y="2541282"/>
                  </a:lnTo>
                  <a:lnTo>
                    <a:pt x="2675661" y="2525001"/>
                  </a:lnTo>
                  <a:lnTo>
                    <a:pt x="2625953" y="2509990"/>
                  </a:lnTo>
                  <a:lnTo>
                    <a:pt x="2576322" y="2497531"/>
                  </a:lnTo>
                  <a:lnTo>
                    <a:pt x="2526639" y="2486355"/>
                  </a:lnTo>
                  <a:lnTo>
                    <a:pt x="2476906" y="2476449"/>
                  </a:lnTo>
                  <a:lnTo>
                    <a:pt x="2427236" y="2469083"/>
                  </a:lnTo>
                  <a:lnTo>
                    <a:pt x="2377541" y="2463000"/>
                  </a:lnTo>
                  <a:lnTo>
                    <a:pt x="2327795" y="2458199"/>
                  </a:lnTo>
                  <a:lnTo>
                    <a:pt x="2278113" y="2455938"/>
                  </a:lnTo>
                  <a:lnTo>
                    <a:pt x="2228405" y="2454948"/>
                  </a:lnTo>
                  <a:lnTo>
                    <a:pt x="2128977" y="2458072"/>
                  </a:lnTo>
                  <a:lnTo>
                    <a:pt x="2079269" y="2462187"/>
                  </a:lnTo>
                  <a:lnTo>
                    <a:pt x="2029536" y="2467572"/>
                  </a:lnTo>
                  <a:lnTo>
                    <a:pt x="1979764" y="2474239"/>
                  </a:lnTo>
                  <a:lnTo>
                    <a:pt x="1929980" y="2482189"/>
                  </a:lnTo>
                  <a:lnTo>
                    <a:pt x="1830412" y="2503157"/>
                  </a:lnTo>
                  <a:lnTo>
                    <a:pt x="1780654" y="2516200"/>
                  </a:lnTo>
                  <a:lnTo>
                    <a:pt x="1730870" y="2530513"/>
                  </a:lnTo>
                  <a:lnTo>
                    <a:pt x="1679917" y="2546197"/>
                  </a:lnTo>
                  <a:lnTo>
                    <a:pt x="1629740" y="2564358"/>
                  </a:lnTo>
                  <a:lnTo>
                    <a:pt x="1580222" y="2583751"/>
                  </a:lnTo>
                  <a:lnTo>
                    <a:pt x="1531289" y="2604363"/>
                  </a:lnTo>
                  <a:lnTo>
                    <a:pt x="1482915" y="2626207"/>
                  </a:lnTo>
                  <a:lnTo>
                    <a:pt x="1470139" y="2632367"/>
                  </a:lnTo>
                  <a:lnTo>
                    <a:pt x="1435023" y="2649283"/>
                  </a:lnTo>
                  <a:lnTo>
                    <a:pt x="1387602" y="2673591"/>
                  </a:lnTo>
                  <a:lnTo>
                    <a:pt x="1293799" y="2724683"/>
                  </a:lnTo>
                  <a:lnTo>
                    <a:pt x="1172171" y="2795917"/>
                  </a:lnTo>
                  <a:lnTo>
                    <a:pt x="1052004" y="2870847"/>
                  </a:lnTo>
                  <a:lnTo>
                    <a:pt x="1047800" y="2876283"/>
                  </a:lnTo>
                  <a:lnTo>
                    <a:pt x="1045654" y="2879013"/>
                  </a:lnTo>
                  <a:lnTo>
                    <a:pt x="1041514" y="2879356"/>
                  </a:lnTo>
                  <a:lnTo>
                    <a:pt x="1037107" y="2882265"/>
                  </a:lnTo>
                  <a:lnTo>
                    <a:pt x="1033500" y="2880017"/>
                  </a:lnTo>
                  <a:lnTo>
                    <a:pt x="1030668" y="2878975"/>
                  </a:lnTo>
                  <a:lnTo>
                    <a:pt x="1032141" y="2875038"/>
                  </a:lnTo>
                  <a:lnTo>
                    <a:pt x="1035050" y="2873514"/>
                  </a:lnTo>
                  <a:lnTo>
                    <a:pt x="1046416" y="2848368"/>
                  </a:lnTo>
                  <a:lnTo>
                    <a:pt x="1059815" y="2824315"/>
                  </a:lnTo>
                  <a:lnTo>
                    <a:pt x="1074813" y="2801416"/>
                  </a:lnTo>
                  <a:lnTo>
                    <a:pt x="1090930" y="2779699"/>
                  </a:lnTo>
                  <a:lnTo>
                    <a:pt x="1101788" y="2764777"/>
                  </a:lnTo>
                  <a:lnTo>
                    <a:pt x="1111453" y="2748686"/>
                  </a:lnTo>
                  <a:lnTo>
                    <a:pt x="1119530" y="2731452"/>
                  </a:lnTo>
                  <a:lnTo>
                    <a:pt x="1125740" y="2714371"/>
                  </a:lnTo>
                  <a:lnTo>
                    <a:pt x="1143723" y="2682303"/>
                  </a:lnTo>
                  <a:lnTo>
                    <a:pt x="1148803" y="2651290"/>
                  </a:lnTo>
                  <a:lnTo>
                    <a:pt x="1141145" y="2621343"/>
                  </a:lnTo>
                  <a:lnTo>
                    <a:pt x="1120978" y="2593708"/>
                  </a:lnTo>
                  <a:lnTo>
                    <a:pt x="1075982" y="2620365"/>
                  </a:lnTo>
                  <a:lnTo>
                    <a:pt x="1036980" y="2651620"/>
                  </a:lnTo>
                  <a:lnTo>
                    <a:pt x="1003147" y="2688831"/>
                  </a:lnTo>
                  <a:lnTo>
                    <a:pt x="973226" y="2728264"/>
                  </a:lnTo>
                  <a:lnTo>
                    <a:pt x="946416" y="2771254"/>
                  </a:lnTo>
                  <a:lnTo>
                    <a:pt x="921562" y="2815361"/>
                  </a:lnTo>
                  <a:lnTo>
                    <a:pt x="907732" y="2840723"/>
                  </a:lnTo>
                  <a:lnTo>
                    <a:pt x="893356" y="2866123"/>
                  </a:lnTo>
                  <a:lnTo>
                    <a:pt x="875284" y="2895650"/>
                  </a:lnTo>
                  <a:lnTo>
                    <a:pt x="863739" y="2914446"/>
                  </a:lnTo>
                  <a:lnTo>
                    <a:pt x="844664" y="2949156"/>
                  </a:lnTo>
                  <a:lnTo>
                    <a:pt x="838796" y="2959836"/>
                  </a:lnTo>
                  <a:lnTo>
                    <a:pt x="835787" y="2972828"/>
                  </a:lnTo>
                  <a:lnTo>
                    <a:pt x="832472" y="2987129"/>
                  </a:lnTo>
                  <a:lnTo>
                    <a:pt x="862876" y="3049600"/>
                  </a:lnTo>
                  <a:lnTo>
                    <a:pt x="894118" y="3087801"/>
                  </a:lnTo>
                  <a:lnTo>
                    <a:pt x="898677" y="3092513"/>
                  </a:lnTo>
                  <a:lnTo>
                    <a:pt x="903224" y="3095968"/>
                  </a:lnTo>
                  <a:lnTo>
                    <a:pt x="909726" y="3095421"/>
                  </a:lnTo>
                  <a:lnTo>
                    <a:pt x="918184" y="3104921"/>
                  </a:lnTo>
                  <a:lnTo>
                    <a:pt x="928243" y="3109188"/>
                  </a:lnTo>
                  <a:lnTo>
                    <a:pt x="939304" y="3109544"/>
                  </a:lnTo>
                  <a:lnTo>
                    <a:pt x="950836" y="3108591"/>
                  </a:lnTo>
                  <a:lnTo>
                    <a:pt x="1019390" y="3100374"/>
                  </a:lnTo>
                  <a:lnTo>
                    <a:pt x="1087843" y="3090888"/>
                  </a:lnTo>
                  <a:lnTo>
                    <a:pt x="1095324" y="3092818"/>
                  </a:lnTo>
                  <a:lnTo>
                    <a:pt x="1102804" y="3093478"/>
                  </a:lnTo>
                  <a:lnTo>
                    <a:pt x="1110246" y="3092856"/>
                  </a:lnTo>
                  <a:lnTo>
                    <a:pt x="1117625" y="3090976"/>
                  </a:lnTo>
                  <a:lnTo>
                    <a:pt x="1125016" y="3092907"/>
                  </a:lnTo>
                  <a:lnTo>
                    <a:pt x="1132471" y="3093567"/>
                  </a:lnTo>
                  <a:lnTo>
                    <a:pt x="1139825" y="3091688"/>
                  </a:lnTo>
                  <a:lnTo>
                    <a:pt x="1147318" y="3091065"/>
                  </a:lnTo>
                  <a:lnTo>
                    <a:pt x="1150543" y="3093351"/>
                  </a:lnTo>
                  <a:lnTo>
                    <a:pt x="1153769" y="3095625"/>
                  </a:lnTo>
                  <a:lnTo>
                    <a:pt x="1161097" y="3092475"/>
                  </a:lnTo>
                  <a:lnTo>
                    <a:pt x="1168069" y="3093174"/>
                  </a:lnTo>
                  <a:lnTo>
                    <a:pt x="1215034" y="3096933"/>
                  </a:lnTo>
                  <a:lnTo>
                    <a:pt x="1261605" y="3102000"/>
                  </a:lnTo>
                  <a:lnTo>
                    <a:pt x="1307820" y="3109645"/>
                  </a:lnTo>
                  <a:lnTo>
                    <a:pt x="1353654" y="3119869"/>
                  </a:lnTo>
                  <a:lnTo>
                    <a:pt x="1398981" y="3131413"/>
                  </a:lnTo>
                  <a:lnTo>
                    <a:pt x="1443837" y="3145548"/>
                  </a:lnTo>
                  <a:lnTo>
                    <a:pt x="1450644" y="3148800"/>
                  </a:lnTo>
                  <a:lnTo>
                    <a:pt x="1464348" y="3152775"/>
                  </a:lnTo>
                  <a:lnTo>
                    <a:pt x="1470558" y="3154807"/>
                  </a:lnTo>
                  <a:lnTo>
                    <a:pt x="1476705" y="3155569"/>
                  </a:lnTo>
                  <a:lnTo>
                    <a:pt x="1482344" y="3153829"/>
                  </a:lnTo>
                  <a:lnTo>
                    <a:pt x="1487131" y="3149612"/>
                  </a:lnTo>
                  <a:lnTo>
                    <a:pt x="1491424" y="3144164"/>
                  </a:lnTo>
                  <a:lnTo>
                    <a:pt x="1489265" y="3134144"/>
                  </a:lnTo>
                  <a:lnTo>
                    <a:pt x="1484706" y="3129419"/>
                  </a:lnTo>
                  <a:lnTo>
                    <a:pt x="1472107" y="3113900"/>
                  </a:lnTo>
                  <a:lnTo>
                    <a:pt x="1462532" y="3096844"/>
                  </a:lnTo>
                  <a:lnTo>
                    <a:pt x="1453299" y="3078492"/>
                  </a:lnTo>
                  <a:lnTo>
                    <a:pt x="1442021" y="3062859"/>
                  </a:lnTo>
                  <a:lnTo>
                    <a:pt x="1435531" y="3055759"/>
                  </a:lnTo>
                  <a:lnTo>
                    <a:pt x="1428280" y="3051264"/>
                  </a:lnTo>
                  <a:lnTo>
                    <a:pt x="1420368" y="3046819"/>
                  </a:lnTo>
                  <a:lnTo>
                    <a:pt x="1412176" y="3043669"/>
                  </a:lnTo>
                  <a:lnTo>
                    <a:pt x="1369009" y="3025571"/>
                  </a:lnTo>
                  <a:lnTo>
                    <a:pt x="1325181" y="3010090"/>
                  </a:lnTo>
                  <a:lnTo>
                    <a:pt x="1280744" y="2997200"/>
                  </a:lnTo>
                  <a:lnTo>
                    <a:pt x="1235786" y="2986900"/>
                  </a:lnTo>
                  <a:lnTo>
                    <a:pt x="1190269" y="2977921"/>
                  </a:lnTo>
                  <a:lnTo>
                    <a:pt x="1144244" y="2970250"/>
                  </a:lnTo>
                  <a:lnTo>
                    <a:pt x="1127366" y="2969107"/>
                  </a:lnTo>
                  <a:lnTo>
                    <a:pt x="1110742" y="2964103"/>
                  </a:lnTo>
                  <a:lnTo>
                    <a:pt x="1112558" y="2956306"/>
                  </a:lnTo>
                  <a:lnTo>
                    <a:pt x="1116368" y="2949625"/>
                  </a:lnTo>
                  <a:lnTo>
                    <a:pt x="1125893" y="2950108"/>
                  </a:lnTo>
                  <a:lnTo>
                    <a:pt x="1132268" y="2945765"/>
                  </a:lnTo>
                  <a:lnTo>
                    <a:pt x="1135862" y="2936544"/>
                  </a:lnTo>
                  <a:lnTo>
                    <a:pt x="1144625" y="2935821"/>
                  </a:lnTo>
                  <a:lnTo>
                    <a:pt x="1152994" y="2933852"/>
                  </a:lnTo>
                  <a:lnTo>
                    <a:pt x="1156589" y="2923362"/>
                  </a:lnTo>
                  <a:lnTo>
                    <a:pt x="1158862" y="2924441"/>
                  </a:lnTo>
                  <a:lnTo>
                    <a:pt x="1160272" y="2924327"/>
                  </a:lnTo>
                  <a:lnTo>
                    <a:pt x="1160716" y="2921749"/>
                  </a:lnTo>
                  <a:lnTo>
                    <a:pt x="1168996" y="2919780"/>
                  </a:lnTo>
                  <a:lnTo>
                    <a:pt x="1176616" y="2917875"/>
                  </a:lnTo>
                  <a:lnTo>
                    <a:pt x="1180515" y="2909913"/>
                  </a:lnTo>
                  <a:lnTo>
                    <a:pt x="1185951" y="2906915"/>
                  </a:lnTo>
                  <a:lnTo>
                    <a:pt x="1191895" y="2906420"/>
                  </a:lnTo>
                  <a:lnTo>
                    <a:pt x="1363853" y="2808097"/>
                  </a:lnTo>
                  <a:lnTo>
                    <a:pt x="1402232" y="2788348"/>
                  </a:lnTo>
                  <a:lnTo>
                    <a:pt x="1440675" y="2767330"/>
                  </a:lnTo>
                  <a:lnTo>
                    <a:pt x="1517878" y="2727807"/>
                  </a:lnTo>
                  <a:lnTo>
                    <a:pt x="1528660" y="2723096"/>
                  </a:lnTo>
                  <a:lnTo>
                    <a:pt x="1539544" y="2719641"/>
                  </a:lnTo>
                  <a:lnTo>
                    <a:pt x="1550276" y="2714942"/>
                  </a:lnTo>
                  <a:lnTo>
                    <a:pt x="1561007" y="2711500"/>
                  </a:lnTo>
                  <a:lnTo>
                    <a:pt x="1607032" y="2692400"/>
                  </a:lnTo>
                  <a:lnTo>
                    <a:pt x="1653425" y="2674543"/>
                  </a:lnTo>
                  <a:lnTo>
                    <a:pt x="1700288" y="2659202"/>
                  </a:lnTo>
                  <a:lnTo>
                    <a:pt x="1795005" y="2630982"/>
                  </a:lnTo>
                  <a:lnTo>
                    <a:pt x="1842973" y="2619362"/>
                  </a:lnTo>
                  <a:lnTo>
                    <a:pt x="1940166" y="2601125"/>
                  </a:lnTo>
                  <a:lnTo>
                    <a:pt x="1989391" y="2594508"/>
                  </a:lnTo>
                  <a:lnTo>
                    <a:pt x="2148357" y="2576258"/>
                  </a:lnTo>
                  <a:lnTo>
                    <a:pt x="2150986" y="2577312"/>
                  </a:lnTo>
                  <a:lnTo>
                    <a:pt x="2156269" y="2579433"/>
                  </a:lnTo>
                  <a:lnTo>
                    <a:pt x="2171738" y="2578150"/>
                  </a:lnTo>
                  <a:lnTo>
                    <a:pt x="2179358" y="2574975"/>
                  </a:lnTo>
                  <a:lnTo>
                    <a:pt x="2184362" y="2577109"/>
                  </a:lnTo>
                  <a:lnTo>
                    <a:pt x="2186863" y="2578176"/>
                  </a:lnTo>
                  <a:lnTo>
                    <a:pt x="2201583" y="2576957"/>
                  </a:lnTo>
                  <a:lnTo>
                    <a:pt x="2208949" y="2575077"/>
                  </a:lnTo>
                  <a:lnTo>
                    <a:pt x="2215781" y="2577058"/>
                  </a:lnTo>
                  <a:lnTo>
                    <a:pt x="2222728" y="2577757"/>
                  </a:lnTo>
                  <a:lnTo>
                    <a:pt x="2229675" y="2577185"/>
                  </a:lnTo>
                  <a:lnTo>
                    <a:pt x="2236533" y="2575344"/>
                  </a:lnTo>
                  <a:lnTo>
                    <a:pt x="2238464" y="2576449"/>
                  </a:lnTo>
                  <a:lnTo>
                    <a:pt x="2242248" y="2578684"/>
                  </a:lnTo>
                  <a:lnTo>
                    <a:pt x="2248192" y="2578201"/>
                  </a:lnTo>
                  <a:lnTo>
                    <a:pt x="2254097" y="2575166"/>
                  </a:lnTo>
                  <a:lnTo>
                    <a:pt x="2255240" y="2576334"/>
                  </a:lnTo>
                  <a:lnTo>
                    <a:pt x="2256383" y="2577515"/>
                  </a:lnTo>
                  <a:lnTo>
                    <a:pt x="2258453" y="2577350"/>
                  </a:lnTo>
                  <a:lnTo>
                    <a:pt x="2260511" y="2575903"/>
                  </a:lnTo>
                  <a:lnTo>
                    <a:pt x="2263737" y="2578189"/>
                  </a:lnTo>
                  <a:lnTo>
                    <a:pt x="2266962" y="2580475"/>
                  </a:lnTo>
                  <a:lnTo>
                    <a:pt x="2274201" y="2577325"/>
                  </a:lnTo>
                  <a:lnTo>
                    <a:pt x="2281085" y="2578023"/>
                  </a:lnTo>
                  <a:lnTo>
                    <a:pt x="2306675" y="2579738"/>
                  </a:lnTo>
                  <a:lnTo>
                    <a:pt x="2332253" y="2580170"/>
                  </a:lnTo>
                  <a:lnTo>
                    <a:pt x="2357805" y="2581872"/>
                  </a:lnTo>
                  <a:lnTo>
                    <a:pt x="2383129" y="2584881"/>
                  </a:lnTo>
                  <a:lnTo>
                    <a:pt x="2386038" y="2583357"/>
                  </a:lnTo>
                  <a:lnTo>
                    <a:pt x="2388730" y="2580589"/>
                  </a:lnTo>
                  <a:lnTo>
                    <a:pt x="2388654" y="2578049"/>
                  </a:lnTo>
                  <a:lnTo>
                    <a:pt x="2374925" y="2572816"/>
                  </a:lnTo>
                  <a:lnTo>
                    <a:pt x="2374239" y="2570315"/>
                  </a:lnTo>
                  <a:lnTo>
                    <a:pt x="2378087" y="2567457"/>
                  </a:lnTo>
                  <a:lnTo>
                    <a:pt x="2381732" y="2564600"/>
                  </a:lnTo>
                  <a:lnTo>
                    <a:pt x="2384463" y="2563101"/>
                  </a:lnTo>
                  <a:lnTo>
                    <a:pt x="2490635" y="2579801"/>
                  </a:lnTo>
                  <a:lnTo>
                    <a:pt x="2595245" y="2604287"/>
                  </a:lnTo>
                  <a:lnTo>
                    <a:pt x="2698458" y="2633980"/>
                  </a:lnTo>
                  <a:lnTo>
                    <a:pt x="2889567" y="2715018"/>
                  </a:lnTo>
                  <a:lnTo>
                    <a:pt x="2893326" y="2718536"/>
                  </a:lnTo>
                  <a:lnTo>
                    <a:pt x="2894939" y="2719679"/>
                  </a:lnTo>
                  <a:lnTo>
                    <a:pt x="2896920" y="2720784"/>
                  </a:lnTo>
                  <a:lnTo>
                    <a:pt x="2901264" y="2720429"/>
                  </a:lnTo>
                  <a:lnTo>
                    <a:pt x="2903270" y="2724086"/>
                  </a:lnTo>
                  <a:lnTo>
                    <a:pt x="2906395" y="2726372"/>
                  </a:lnTo>
                  <a:lnTo>
                    <a:pt x="2910357" y="2726042"/>
                  </a:lnTo>
                  <a:lnTo>
                    <a:pt x="2912160" y="2728442"/>
                  </a:lnTo>
                  <a:lnTo>
                    <a:pt x="2915297" y="2730728"/>
                  </a:lnTo>
                  <a:lnTo>
                    <a:pt x="2919349" y="2730398"/>
                  </a:lnTo>
                  <a:lnTo>
                    <a:pt x="2921165" y="2734068"/>
                  </a:lnTo>
                  <a:lnTo>
                    <a:pt x="2924187" y="2735097"/>
                  </a:lnTo>
                  <a:lnTo>
                    <a:pt x="2928328" y="2734754"/>
                  </a:lnTo>
                  <a:lnTo>
                    <a:pt x="2930156" y="2738424"/>
                  </a:lnTo>
                  <a:lnTo>
                    <a:pt x="2933090" y="2739453"/>
                  </a:lnTo>
                  <a:lnTo>
                    <a:pt x="2937230" y="2739110"/>
                  </a:lnTo>
                  <a:lnTo>
                    <a:pt x="2938957" y="2742793"/>
                  </a:lnTo>
                  <a:lnTo>
                    <a:pt x="2941993" y="2745092"/>
                  </a:lnTo>
                  <a:lnTo>
                    <a:pt x="2946235" y="2744736"/>
                  </a:lnTo>
                  <a:lnTo>
                    <a:pt x="2947860" y="2748432"/>
                  </a:lnTo>
                  <a:lnTo>
                    <a:pt x="2950794" y="2749461"/>
                  </a:lnTo>
                  <a:lnTo>
                    <a:pt x="2955036" y="2749118"/>
                  </a:lnTo>
                  <a:lnTo>
                    <a:pt x="2956115" y="2750045"/>
                  </a:lnTo>
                  <a:lnTo>
                    <a:pt x="2957220" y="2752598"/>
                  </a:lnTo>
                  <a:lnTo>
                    <a:pt x="2960103" y="2754172"/>
                  </a:lnTo>
                  <a:lnTo>
                    <a:pt x="2963608" y="2753715"/>
                  </a:lnTo>
                  <a:lnTo>
                    <a:pt x="2963938" y="2754744"/>
                  </a:lnTo>
                  <a:lnTo>
                    <a:pt x="2998609" y="2751874"/>
                  </a:lnTo>
                  <a:lnTo>
                    <a:pt x="2997657" y="2750680"/>
                  </a:lnTo>
                  <a:lnTo>
                    <a:pt x="2998965" y="2750578"/>
                  </a:lnTo>
                  <a:lnTo>
                    <a:pt x="2998889" y="2751861"/>
                  </a:lnTo>
                  <a:lnTo>
                    <a:pt x="2963938" y="2754744"/>
                  </a:lnTo>
                  <a:lnTo>
                    <a:pt x="2965577" y="2758440"/>
                  </a:lnTo>
                  <a:lnTo>
                    <a:pt x="2968320" y="2759481"/>
                  </a:lnTo>
                  <a:lnTo>
                    <a:pt x="2972739" y="2759113"/>
                  </a:lnTo>
                  <a:lnTo>
                    <a:pt x="2974378" y="2762808"/>
                  </a:lnTo>
                  <a:lnTo>
                    <a:pt x="2977223" y="2765120"/>
                  </a:lnTo>
                  <a:lnTo>
                    <a:pt x="2981655" y="2764752"/>
                  </a:lnTo>
                  <a:lnTo>
                    <a:pt x="2983192" y="2768447"/>
                  </a:lnTo>
                  <a:lnTo>
                    <a:pt x="2986024" y="2769489"/>
                  </a:lnTo>
                  <a:lnTo>
                    <a:pt x="2990354" y="2769133"/>
                  </a:lnTo>
                  <a:lnTo>
                    <a:pt x="2991891" y="2772829"/>
                  </a:lnTo>
                  <a:lnTo>
                    <a:pt x="2994837" y="2775127"/>
                  </a:lnTo>
                  <a:lnTo>
                    <a:pt x="2999079" y="2774772"/>
                  </a:lnTo>
                  <a:lnTo>
                    <a:pt x="3000705" y="2778468"/>
                  </a:lnTo>
                  <a:lnTo>
                    <a:pt x="3003651" y="2780766"/>
                  </a:lnTo>
                  <a:lnTo>
                    <a:pt x="3007791" y="2780423"/>
                  </a:lnTo>
                  <a:lnTo>
                    <a:pt x="3084855" y="2832671"/>
                  </a:lnTo>
                  <a:lnTo>
                    <a:pt x="3096247" y="2836824"/>
                  </a:lnTo>
                  <a:lnTo>
                    <a:pt x="3106597" y="2843619"/>
                  </a:lnTo>
                  <a:lnTo>
                    <a:pt x="3126079" y="2859849"/>
                  </a:lnTo>
                  <a:lnTo>
                    <a:pt x="3125724" y="2861157"/>
                  </a:lnTo>
                  <a:lnTo>
                    <a:pt x="3124974" y="2862491"/>
                  </a:lnTo>
                  <a:lnTo>
                    <a:pt x="3122650" y="2866504"/>
                  </a:lnTo>
                  <a:lnTo>
                    <a:pt x="3120682" y="2867939"/>
                  </a:lnTo>
                  <a:lnTo>
                    <a:pt x="3117964" y="2869438"/>
                  </a:lnTo>
                  <a:lnTo>
                    <a:pt x="3124657" y="2875254"/>
                  </a:lnTo>
                  <a:lnTo>
                    <a:pt x="3131578" y="2881058"/>
                  </a:lnTo>
                  <a:lnTo>
                    <a:pt x="3139173" y="2886799"/>
                  </a:lnTo>
                  <a:lnTo>
                    <a:pt x="3147834" y="2891180"/>
                  </a:lnTo>
                  <a:lnTo>
                    <a:pt x="3151606" y="2890875"/>
                  </a:lnTo>
                  <a:lnTo>
                    <a:pt x="3155302" y="2893110"/>
                  </a:lnTo>
                  <a:lnTo>
                    <a:pt x="3158223" y="2895422"/>
                  </a:lnTo>
                  <a:lnTo>
                    <a:pt x="3154832" y="2894431"/>
                  </a:lnTo>
                  <a:lnTo>
                    <a:pt x="3151327" y="2892171"/>
                  </a:lnTo>
                  <a:lnTo>
                    <a:pt x="3147834" y="2891180"/>
                  </a:lnTo>
                  <a:lnTo>
                    <a:pt x="3150120" y="2893542"/>
                  </a:lnTo>
                  <a:lnTo>
                    <a:pt x="3152787" y="2897149"/>
                  </a:lnTo>
                  <a:lnTo>
                    <a:pt x="3157105" y="2895511"/>
                  </a:lnTo>
                  <a:lnTo>
                    <a:pt x="3157436" y="2896755"/>
                  </a:lnTo>
                  <a:lnTo>
                    <a:pt x="3164459" y="2896171"/>
                  </a:lnTo>
                  <a:lnTo>
                    <a:pt x="3165017" y="2894863"/>
                  </a:lnTo>
                  <a:lnTo>
                    <a:pt x="3166338" y="2894749"/>
                  </a:lnTo>
                  <a:lnTo>
                    <a:pt x="3166719" y="2895993"/>
                  </a:lnTo>
                  <a:lnTo>
                    <a:pt x="3157436" y="2896755"/>
                  </a:lnTo>
                  <a:lnTo>
                    <a:pt x="3158756" y="2901746"/>
                  </a:lnTo>
                  <a:lnTo>
                    <a:pt x="3162935" y="2905226"/>
                  </a:lnTo>
                  <a:lnTo>
                    <a:pt x="3168802" y="2907284"/>
                  </a:lnTo>
                  <a:lnTo>
                    <a:pt x="3169767" y="2911030"/>
                  </a:lnTo>
                  <a:lnTo>
                    <a:pt x="3172053" y="2913392"/>
                  </a:lnTo>
                  <a:lnTo>
                    <a:pt x="3176295" y="2913037"/>
                  </a:lnTo>
                  <a:lnTo>
                    <a:pt x="3177629" y="2915475"/>
                  </a:lnTo>
                  <a:lnTo>
                    <a:pt x="3178302" y="2916694"/>
                  </a:lnTo>
                  <a:lnTo>
                    <a:pt x="3180765" y="2919044"/>
                  </a:lnTo>
                  <a:lnTo>
                    <a:pt x="3185299" y="2919946"/>
                  </a:lnTo>
                  <a:lnTo>
                    <a:pt x="3185972" y="2921165"/>
                  </a:lnTo>
                  <a:lnTo>
                    <a:pt x="3187115" y="2922333"/>
                  </a:lnTo>
                  <a:lnTo>
                    <a:pt x="3189287" y="2923438"/>
                  </a:lnTo>
                  <a:lnTo>
                    <a:pt x="3195129" y="2930601"/>
                  </a:lnTo>
                  <a:lnTo>
                    <a:pt x="3201568" y="2936430"/>
                  </a:lnTo>
                  <a:lnTo>
                    <a:pt x="3208731" y="2942209"/>
                  </a:lnTo>
                  <a:lnTo>
                    <a:pt x="3216529" y="2946666"/>
                  </a:lnTo>
                  <a:lnTo>
                    <a:pt x="3220720" y="2951416"/>
                  </a:lnTo>
                  <a:lnTo>
                    <a:pt x="3225165" y="2956153"/>
                  </a:lnTo>
                  <a:lnTo>
                    <a:pt x="3230219" y="2960827"/>
                  </a:lnTo>
                  <a:lnTo>
                    <a:pt x="3236099" y="2964167"/>
                  </a:lnTo>
                  <a:lnTo>
                    <a:pt x="3238017" y="2969107"/>
                  </a:lnTo>
                  <a:lnTo>
                    <a:pt x="3242843" y="2971254"/>
                  </a:lnTo>
                  <a:lnTo>
                    <a:pt x="3247402" y="2974695"/>
                  </a:lnTo>
                  <a:lnTo>
                    <a:pt x="3264471" y="2993669"/>
                  </a:lnTo>
                  <a:lnTo>
                    <a:pt x="3282061" y="3012605"/>
                  </a:lnTo>
                  <a:lnTo>
                    <a:pt x="3298875" y="3032887"/>
                  </a:lnTo>
                  <a:lnTo>
                    <a:pt x="3313569" y="3054604"/>
                  </a:lnTo>
                  <a:lnTo>
                    <a:pt x="3320072" y="3048965"/>
                  </a:lnTo>
                  <a:lnTo>
                    <a:pt x="3327146" y="3044558"/>
                  </a:lnTo>
                  <a:lnTo>
                    <a:pt x="3333064" y="3040253"/>
                  </a:lnTo>
                  <a:lnTo>
                    <a:pt x="3335909" y="3032366"/>
                  </a:lnTo>
                  <a:lnTo>
                    <a:pt x="3337128" y="3030994"/>
                  </a:lnTo>
                  <a:lnTo>
                    <a:pt x="3337102" y="3028442"/>
                  </a:lnTo>
                  <a:lnTo>
                    <a:pt x="3336048" y="3025991"/>
                  </a:lnTo>
                  <a:lnTo>
                    <a:pt x="3340633" y="3023057"/>
                  </a:lnTo>
                  <a:lnTo>
                    <a:pt x="3346272" y="3021317"/>
                  </a:lnTo>
                  <a:lnTo>
                    <a:pt x="3351225" y="3018358"/>
                  </a:lnTo>
                  <a:lnTo>
                    <a:pt x="3353854" y="3013037"/>
                  </a:lnTo>
                  <a:lnTo>
                    <a:pt x="3361537" y="2999663"/>
                  </a:lnTo>
                  <a:lnTo>
                    <a:pt x="3362134" y="29855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1"/>
              <a:ext cx="5553781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81" y="3779693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51" y="4999857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Mid</a:t>
            </a:r>
            <a:r>
              <a:rPr sz="2500" spc="-16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145" dirty="0">
                <a:latin typeface="Lucida Sans Unicode"/>
                <a:cs typeface="Lucida Sans Unicode"/>
              </a:rPr>
              <a:t>Segment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pc="-114" dirty="0"/>
              <a:t>C</a:t>
            </a:r>
            <a:r>
              <a:rPr dirty="0"/>
              <a:t>o</a:t>
            </a:r>
            <a:r>
              <a:rPr spc="275" dirty="0"/>
              <a:t>m</a:t>
            </a:r>
            <a:r>
              <a:rPr spc="135" dirty="0"/>
              <a:t>p</a:t>
            </a:r>
            <a:r>
              <a:rPr spc="459" dirty="0"/>
              <a:t>a</a:t>
            </a:r>
            <a:r>
              <a:rPr dirty="0"/>
              <a:t>n</a:t>
            </a:r>
            <a:r>
              <a:rPr spc="459" dirty="0"/>
              <a:t>y</a:t>
            </a:r>
            <a:r>
              <a:rPr spc="-625" dirty="0"/>
              <a:t> </a:t>
            </a:r>
            <a:r>
              <a:rPr spc="-200" dirty="0"/>
              <a:t>D</a:t>
            </a:r>
            <a:r>
              <a:rPr spc="-20" dirty="0"/>
              <a:t>e</a:t>
            </a:r>
            <a:r>
              <a:rPr spc="70" dirty="0"/>
              <a:t>t</a:t>
            </a:r>
            <a:r>
              <a:rPr spc="459" dirty="0"/>
              <a:t>a</a:t>
            </a:r>
            <a:r>
              <a:rPr spc="-155" dirty="0"/>
              <a:t>i</a:t>
            </a:r>
            <a:r>
              <a:rPr spc="-185" dirty="0"/>
              <a:t>l</a:t>
            </a:r>
            <a:r>
              <a:rPr spc="-380" dirty="0"/>
              <a:t>s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0" spc="-50" dirty="0">
                <a:latin typeface="Lucida Sans Unicode"/>
                <a:cs typeface="Lucida Sans Unicode"/>
              </a:rPr>
              <a:t>Atliq</a:t>
            </a:r>
            <a:r>
              <a:rPr sz="3200" b="0" spc="-160" dirty="0">
                <a:latin typeface="Lucida Sans Unicode"/>
                <a:cs typeface="Lucida Sans Unicode"/>
              </a:rPr>
              <a:t> </a:t>
            </a:r>
            <a:r>
              <a:rPr sz="3200" b="0" spc="110" dirty="0">
                <a:latin typeface="Lucida Sans Unicode"/>
                <a:cs typeface="Lucida Sans Unicode"/>
              </a:rPr>
              <a:t>Hardware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-55" dirty="0">
                <a:latin typeface="Lucida Sans Unicode"/>
                <a:cs typeface="Lucida Sans Unicode"/>
              </a:rPr>
              <a:t>is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395" dirty="0">
                <a:latin typeface="Lucida Sans Unicode"/>
                <a:cs typeface="Lucida Sans Unicode"/>
              </a:rPr>
              <a:t>a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114" dirty="0">
                <a:latin typeface="Lucida Sans Unicode"/>
                <a:cs typeface="Lucida Sans Unicode"/>
              </a:rPr>
              <a:t>computer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135" dirty="0">
                <a:latin typeface="Lucida Sans Unicode"/>
                <a:cs typeface="Lucida Sans Unicode"/>
              </a:rPr>
              <a:t>hardware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195" dirty="0">
                <a:latin typeface="Lucida Sans Unicode"/>
                <a:cs typeface="Lucida Sans Unicode"/>
              </a:rPr>
              <a:t>and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145" dirty="0">
                <a:latin typeface="Lucida Sans Unicode"/>
                <a:cs typeface="Lucida Sans Unicode"/>
              </a:rPr>
              <a:t>accessory</a:t>
            </a:r>
            <a:r>
              <a:rPr sz="3200" b="0" spc="-155" dirty="0">
                <a:latin typeface="Lucida Sans Unicode"/>
                <a:cs typeface="Lucida Sans Unicode"/>
              </a:rPr>
              <a:t> </a:t>
            </a:r>
            <a:r>
              <a:rPr sz="3200" b="0" spc="75" dirty="0">
                <a:latin typeface="Lucida Sans Unicode"/>
                <a:cs typeface="Lucida Sans Unicode"/>
              </a:rPr>
              <a:t>manufacturer.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3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-125" dirty="0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sz="3200" b="1" spc="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3200" b="1" spc="325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3200" b="1" spc="475" dirty="0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sz="3200" b="1" spc="32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3200" b="1" spc="-245" dirty="0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75" dirty="0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sz="3200" b="1" spc="-95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3200" b="1" spc="32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3200" b="1" spc="130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105" dirty="0">
                <a:latin typeface="Lucida Sans Unicode"/>
                <a:cs typeface="Lucida Sans Unicode"/>
              </a:rPr>
              <a:t>S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60" dirty="0">
                <a:latin typeface="Lucida Sans Unicode"/>
                <a:cs typeface="Lucida Sans Unicode"/>
              </a:rPr>
              <a:t>P</a:t>
            </a:r>
            <a:r>
              <a:rPr sz="2200" spc="-200" dirty="0">
                <a:latin typeface="Lucida Sans Unicode"/>
                <a:cs typeface="Lucida Sans Unicode"/>
              </a:rPr>
              <a:t>T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5" dirty="0">
                <a:latin typeface="Lucida Sans Unicode"/>
                <a:cs typeface="Lucida Sans Unicode"/>
              </a:rPr>
              <a:t>M</a:t>
            </a:r>
            <a:r>
              <a:rPr sz="2200" spc="85" dirty="0">
                <a:latin typeface="Lucida Sans Unicode"/>
                <a:cs typeface="Lucida Sans Unicode"/>
              </a:rPr>
              <a:t>B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-50" dirty="0">
                <a:latin typeface="Lucida Sans Unicode"/>
                <a:cs typeface="Lucida Sans Unicode"/>
              </a:rPr>
              <a:t>R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10" dirty="0">
                <a:latin typeface="Lucida Sans Unicode"/>
                <a:cs typeface="Lucida Sans Unicode"/>
              </a:rPr>
              <a:t>0</a:t>
            </a:r>
            <a:r>
              <a:rPr sz="2200" spc="-690" dirty="0">
                <a:latin typeface="Lucida Sans Unicode"/>
                <a:cs typeface="Lucida Sans Unicode"/>
              </a:rPr>
              <a:t>1</a:t>
            </a:r>
            <a:r>
              <a:rPr sz="2200" dirty="0">
                <a:latin typeface="Lucida Sans Unicode"/>
                <a:cs typeface="Lucida Sans Unicode"/>
              </a:rPr>
              <a:t>9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55" dirty="0">
                <a:latin typeface="Lucida Sans Unicode"/>
                <a:cs typeface="Lucida Sans Unicode"/>
              </a:rPr>
              <a:t>-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A</a:t>
            </a:r>
            <a:r>
              <a:rPr sz="2200" spc="-40" dirty="0">
                <a:latin typeface="Lucida Sans Unicode"/>
                <a:cs typeface="Lucida Sans Unicode"/>
              </a:rPr>
              <a:t>U</a:t>
            </a:r>
            <a:r>
              <a:rPr sz="2200" spc="125" dirty="0">
                <a:latin typeface="Lucida Sans Unicode"/>
                <a:cs typeface="Lucida Sans Unicode"/>
              </a:rPr>
              <a:t>G</a:t>
            </a:r>
            <a:r>
              <a:rPr sz="2200" spc="-40" dirty="0">
                <a:latin typeface="Lucida Sans Unicode"/>
                <a:cs typeface="Lucida Sans Unicode"/>
              </a:rPr>
              <a:t>U</a:t>
            </a:r>
            <a:r>
              <a:rPr sz="2200" spc="105" dirty="0">
                <a:latin typeface="Lucida Sans Unicode"/>
                <a:cs typeface="Lucida Sans Unicode"/>
              </a:rPr>
              <a:t>S</a:t>
            </a:r>
            <a:r>
              <a:rPr sz="2200" spc="-195" dirty="0">
                <a:latin typeface="Lucida Sans Unicode"/>
                <a:cs typeface="Lucida Sans Unicode"/>
              </a:rPr>
              <a:t>T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10" dirty="0">
                <a:latin typeface="Lucida Sans Unicode"/>
                <a:cs typeface="Lucida Sans Unicode"/>
              </a:rPr>
              <a:t>0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5" dirty="0">
                <a:latin typeface="Lucida Sans Unicode"/>
                <a:cs typeface="Lucida Sans Unicode"/>
              </a:rPr>
              <a:t>0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spc="-80" dirty="0">
                <a:solidFill>
                  <a:srgbClr val="958AB5"/>
                </a:solidFill>
                <a:latin typeface="Trebuchet MS"/>
                <a:cs typeface="Trebuchet MS"/>
              </a:rPr>
              <a:t>F</a:t>
            </a:r>
            <a:r>
              <a:rPr sz="2200" b="1" spc="135" dirty="0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sz="2200" b="1" spc="-19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sz="2200" b="1" spc="145" dirty="0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r>
              <a:rPr sz="2200" b="1" spc="-35" dirty="0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sz="2200" b="1" spc="150" dirty="0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105" dirty="0">
                <a:latin typeface="Lucida Sans Unicode"/>
                <a:cs typeface="Lucida Sans Unicode"/>
              </a:rPr>
              <a:t>S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60" dirty="0">
                <a:latin typeface="Lucida Sans Unicode"/>
                <a:cs typeface="Lucida Sans Unicode"/>
              </a:rPr>
              <a:t>P</a:t>
            </a:r>
            <a:r>
              <a:rPr sz="2200" spc="-200" dirty="0">
                <a:latin typeface="Lucida Sans Unicode"/>
                <a:cs typeface="Lucida Sans Unicode"/>
              </a:rPr>
              <a:t>T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5" dirty="0">
                <a:latin typeface="Lucida Sans Unicode"/>
                <a:cs typeface="Lucida Sans Unicode"/>
              </a:rPr>
              <a:t>M</a:t>
            </a:r>
            <a:r>
              <a:rPr sz="2200" spc="85" dirty="0">
                <a:latin typeface="Lucida Sans Unicode"/>
                <a:cs typeface="Lucida Sans Unicode"/>
              </a:rPr>
              <a:t>B</a:t>
            </a:r>
            <a:r>
              <a:rPr sz="2200" spc="-65" dirty="0">
                <a:latin typeface="Lucida Sans Unicode"/>
                <a:cs typeface="Lucida Sans Unicode"/>
              </a:rPr>
              <a:t>E</a:t>
            </a:r>
            <a:r>
              <a:rPr sz="2200" spc="-50" dirty="0">
                <a:latin typeface="Lucida Sans Unicode"/>
                <a:cs typeface="Lucida Sans Unicode"/>
              </a:rPr>
              <a:t>R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10" dirty="0">
                <a:latin typeface="Lucida Sans Unicode"/>
                <a:cs typeface="Lucida Sans Unicode"/>
              </a:rPr>
              <a:t>0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5" dirty="0">
                <a:latin typeface="Lucida Sans Unicode"/>
                <a:cs typeface="Lucida Sans Unicode"/>
              </a:rPr>
              <a:t>0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55" dirty="0">
                <a:latin typeface="Lucida Sans Unicode"/>
                <a:cs typeface="Lucida Sans Unicode"/>
              </a:rPr>
              <a:t>-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A</a:t>
            </a:r>
            <a:r>
              <a:rPr sz="2200" spc="-40" dirty="0">
                <a:latin typeface="Lucida Sans Unicode"/>
                <a:cs typeface="Lucida Sans Unicode"/>
              </a:rPr>
              <a:t>U</a:t>
            </a:r>
            <a:r>
              <a:rPr sz="2200" spc="125" dirty="0">
                <a:latin typeface="Lucida Sans Unicode"/>
                <a:cs typeface="Lucida Sans Unicode"/>
              </a:rPr>
              <a:t>G</a:t>
            </a:r>
            <a:r>
              <a:rPr sz="2200" spc="-40" dirty="0">
                <a:latin typeface="Lucida Sans Unicode"/>
                <a:cs typeface="Lucida Sans Unicode"/>
              </a:rPr>
              <a:t>U</a:t>
            </a:r>
            <a:r>
              <a:rPr sz="2200" spc="105" dirty="0">
                <a:latin typeface="Lucida Sans Unicode"/>
                <a:cs typeface="Lucida Sans Unicode"/>
              </a:rPr>
              <a:t>S</a:t>
            </a:r>
            <a:r>
              <a:rPr sz="2200" spc="-195" dirty="0">
                <a:latin typeface="Lucida Sans Unicode"/>
                <a:cs typeface="Lucida Sans Unicode"/>
              </a:rPr>
              <a:t>T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10" dirty="0">
                <a:latin typeface="Lucida Sans Unicode"/>
                <a:cs typeface="Lucida Sans Unicode"/>
              </a:rPr>
              <a:t>0</a:t>
            </a:r>
            <a:r>
              <a:rPr sz="2200" spc="-125" dirty="0">
                <a:latin typeface="Lucida Sans Unicode"/>
                <a:cs typeface="Lucida Sans Unicode"/>
              </a:rPr>
              <a:t>2</a:t>
            </a:r>
            <a:r>
              <a:rPr sz="2200" spc="-685" dirty="0"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spc="-80" dirty="0">
                <a:solidFill>
                  <a:srgbClr val="958AB5"/>
                </a:solidFill>
                <a:latin typeface="Trebuchet MS"/>
                <a:cs typeface="Trebuchet MS"/>
              </a:rPr>
              <a:t>F</a:t>
            </a:r>
            <a:r>
              <a:rPr sz="2200" b="1" spc="135" dirty="0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sz="2200" b="1" spc="-19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sz="2200" b="1" spc="145" dirty="0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r>
              <a:rPr sz="2200" b="1" spc="-35" dirty="0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sz="2200" b="1" spc="-459" dirty="0">
                <a:solidFill>
                  <a:srgbClr val="958AB5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81" y="6480602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60" y="2356730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5" dirty="0">
                <a:latin typeface="Lucida Sans Unicode"/>
                <a:cs typeface="Lucida Sans Unicode"/>
              </a:rPr>
              <a:t>Outer</a:t>
            </a:r>
            <a:r>
              <a:rPr sz="2500" spc="-20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130" dirty="0">
                <a:latin typeface="Lucida Sans Unicode"/>
                <a:cs typeface="Lucida Sans Unicode"/>
              </a:rPr>
              <a:t>Category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80" dirty="0">
                <a:solidFill>
                  <a:srgbClr val="12239D"/>
                </a:solidFill>
                <a:latin typeface="Arial"/>
                <a:cs typeface="Arial"/>
              </a:rPr>
              <a:t>W</a:t>
            </a:r>
            <a:r>
              <a:rPr sz="3000" b="1" spc="-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3000" b="1" spc="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3000" b="1" spc="-195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3000" b="1" spc="-45" dirty="0">
                <a:solidFill>
                  <a:srgbClr val="12239D"/>
                </a:solidFill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81" y="7725808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5" dirty="0">
                <a:latin typeface="Lucida Sans Unicode"/>
                <a:cs typeface="Lucida Sans Unicode"/>
              </a:rPr>
              <a:t>Inner</a:t>
            </a:r>
            <a:r>
              <a:rPr sz="2500" spc="-18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-35" dirty="0">
                <a:latin typeface="Lucida Sans Unicode"/>
                <a:cs typeface="Lucida Sans Unicode"/>
              </a:rPr>
              <a:t>Division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</a:pPr>
            <a:r>
              <a:rPr sz="3400" b="1" spc="145" dirty="0">
                <a:latin typeface="Arial"/>
                <a:cs typeface="Arial"/>
              </a:rPr>
              <a:t>"</a:t>
            </a:r>
            <a:r>
              <a:rPr sz="3400" b="1" spc="-355" dirty="0">
                <a:latin typeface="Arial"/>
                <a:cs typeface="Arial"/>
              </a:rPr>
              <a:t> </a:t>
            </a:r>
            <a:r>
              <a:rPr sz="3400" b="1" spc="-105" dirty="0">
                <a:latin typeface="Arial"/>
                <a:cs typeface="Arial"/>
              </a:rPr>
              <a:t>D</a:t>
            </a:r>
            <a:r>
              <a:rPr sz="3400" b="1" spc="-145" dirty="0">
                <a:latin typeface="Arial"/>
                <a:cs typeface="Arial"/>
              </a:rPr>
              <a:t>S</a:t>
            </a:r>
            <a:r>
              <a:rPr sz="3400" b="1" spc="120" dirty="0">
                <a:latin typeface="Arial"/>
                <a:cs typeface="Arial"/>
              </a:rPr>
              <a:t>C</a:t>
            </a:r>
            <a:r>
              <a:rPr sz="3400" b="1" spc="-355" dirty="0">
                <a:latin typeface="Arial"/>
                <a:cs typeface="Arial"/>
              </a:rPr>
              <a:t> </a:t>
            </a:r>
            <a:r>
              <a:rPr sz="3400" b="1" spc="145" dirty="0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45" dirty="0">
                <a:latin typeface="Trebuchet MS"/>
                <a:cs typeface="Trebuchet MS"/>
              </a:rPr>
              <a:t>C</a:t>
            </a:r>
            <a:r>
              <a:rPr spc="270" dirty="0">
                <a:latin typeface="Trebuchet MS"/>
                <a:cs typeface="Trebuchet MS"/>
              </a:rPr>
              <a:t>o</a:t>
            </a:r>
            <a:r>
              <a:rPr spc="455" dirty="0">
                <a:latin typeface="Trebuchet MS"/>
                <a:cs typeface="Trebuchet MS"/>
              </a:rPr>
              <a:t>m</a:t>
            </a:r>
            <a:r>
              <a:rPr spc="300" dirty="0">
                <a:latin typeface="Trebuchet MS"/>
                <a:cs typeface="Trebuchet MS"/>
              </a:rPr>
              <a:t>p</a:t>
            </a:r>
            <a:r>
              <a:rPr spc="600" dirty="0">
                <a:latin typeface="Trebuchet MS"/>
                <a:cs typeface="Trebuchet MS"/>
              </a:rPr>
              <a:t>a</a:t>
            </a:r>
            <a:r>
              <a:rPr spc="125" dirty="0">
                <a:latin typeface="Trebuchet MS"/>
                <a:cs typeface="Trebuchet MS"/>
              </a:rPr>
              <a:t>n</a:t>
            </a:r>
            <a:r>
              <a:rPr spc="295" dirty="0">
                <a:latin typeface="Trebuchet MS"/>
                <a:cs typeface="Trebuchet MS"/>
              </a:rPr>
              <a:t>y</a:t>
            </a:r>
            <a:r>
              <a:rPr spc="65" dirty="0">
                <a:latin typeface="Trebuchet MS"/>
                <a:cs typeface="Trebuchet MS"/>
              </a:rPr>
              <a:t>'</a:t>
            </a:r>
            <a:r>
              <a:rPr spc="365" dirty="0">
                <a:latin typeface="Trebuchet MS"/>
                <a:cs typeface="Trebuchet MS"/>
              </a:rPr>
              <a:t>s</a:t>
            </a:r>
            <a:r>
              <a:rPr spc="-765" dirty="0">
                <a:latin typeface="Trebuchet MS"/>
                <a:cs typeface="Trebuchet MS"/>
              </a:rPr>
              <a:t> </a:t>
            </a:r>
            <a:r>
              <a:rPr spc="900" dirty="0">
                <a:latin typeface="Trebuchet MS"/>
                <a:cs typeface="Trebuchet MS"/>
              </a:rPr>
              <a:t>M</a:t>
            </a:r>
            <a:r>
              <a:rPr spc="600" dirty="0">
                <a:latin typeface="Trebuchet MS"/>
                <a:cs typeface="Trebuchet MS"/>
              </a:rPr>
              <a:t>a</a:t>
            </a:r>
            <a:r>
              <a:rPr spc="125" dirty="0">
                <a:latin typeface="Trebuchet MS"/>
                <a:cs typeface="Trebuchet MS"/>
              </a:rPr>
              <a:t>r</a:t>
            </a:r>
            <a:r>
              <a:rPr spc="285" dirty="0">
                <a:latin typeface="Trebuchet MS"/>
                <a:cs typeface="Trebuchet MS"/>
              </a:rPr>
              <a:t>k</a:t>
            </a:r>
            <a:r>
              <a:rPr spc="-130" dirty="0">
                <a:latin typeface="Trebuchet MS"/>
                <a:cs typeface="Trebuchet MS"/>
              </a:rPr>
              <a:t>e</a:t>
            </a:r>
            <a:r>
              <a:rPr spc="-10" dirty="0">
                <a:latin typeface="Trebuchet MS"/>
                <a:cs typeface="Trebuchet MS"/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25" dirty="0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sz="3200" b="1" spc="110" dirty="0">
                <a:solidFill>
                  <a:srgbClr val="FFFBEF"/>
                </a:solidFill>
                <a:latin typeface="Trebuchet MS"/>
                <a:cs typeface="Trebuchet MS"/>
              </a:rPr>
              <a:t>P</a:t>
            </a:r>
            <a:r>
              <a:rPr sz="3200" b="1" spc="325" dirty="0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sz="3200" b="1" spc="480" dirty="0">
                <a:solidFill>
                  <a:srgbClr val="FFFBEF"/>
                </a:solidFill>
                <a:latin typeface="Trebuchet MS"/>
                <a:cs typeface="Trebuchet MS"/>
              </a:rPr>
              <a:t>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0" dirty="0">
                <a:solidFill>
                  <a:srgbClr val="FFFBEF"/>
                </a:solidFill>
                <a:latin typeface="Trebuchet MS"/>
                <a:cs typeface="Trebuchet MS"/>
              </a:rPr>
              <a:t>E</a:t>
            </a:r>
            <a:r>
              <a:rPr sz="3200" b="1" spc="80" dirty="0">
                <a:solidFill>
                  <a:srgbClr val="FFFBEF"/>
                </a:solidFill>
                <a:latin typeface="Trebuchet MS"/>
                <a:cs typeface="Trebuchet MS"/>
              </a:rPr>
              <a:t>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0" dirty="0">
                <a:solidFill>
                  <a:srgbClr val="FFFBEF"/>
                </a:solidFill>
                <a:latin typeface="Trebuchet MS"/>
                <a:cs typeface="Trebuchet MS"/>
              </a:rPr>
              <a:t>L</a:t>
            </a:r>
            <a:r>
              <a:rPr sz="3200" b="1" spc="325" dirty="0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sz="3200" b="1" spc="-75" dirty="0">
                <a:solidFill>
                  <a:srgbClr val="FFFBEF"/>
                </a:solidFill>
                <a:latin typeface="Trebuchet MS"/>
                <a:cs typeface="Trebuchet MS"/>
              </a:rPr>
              <a:t>T</a:t>
            </a:r>
            <a:r>
              <a:rPr sz="3200" b="1" spc="325" dirty="0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sz="3200" b="1" spc="550" dirty="0">
                <a:solidFill>
                  <a:srgbClr val="FFFBEF"/>
                </a:solidFill>
                <a:latin typeface="Trebuchet MS"/>
                <a:cs typeface="Trebuchet MS"/>
              </a:rPr>
              <a:t>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5" dirty="0">
                <a:solidFill>
                  <a:srgbClr val="FFFBEF"/>
                </a:solidFill>
                <a:latin typeface="Trebuchet MS"/>
                <a:cs typeface="Trebuchet MS"/>
              </a:rPr>
              <a:t>N</a:t>
            </a:r>
            <a:r>
              <a:rPr sz="3200" b="1" spc="330" dirty="0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385" dirty="0">
                <a:latin typeface="Trebuchet MS"/>
                <a:cs typeface="Trebuchet MS"/>
              </a:rPr>
              <a:t>A</a:t>
            </a:r>
            <a:r>
              <a:rPr sz="3800" b="1" spc="30" dirty="0">
                <a:latin typeface="Trebuchet MS"/>
                <a:cs typeface="Trebuchet MS"/>
              </a:rPr>
              <a:t>t</a:t>
            </a:r>
            <a:r>
              <a:rPr sz="3800" b="1" spc="-5" dirty="0">
                <a:latin typeface="Trebuchet MS"/>
                <a:cs typeface="Trebuchet MS"/>
              </a:rPr>
              <a:t>l</a:t>
            </a:r>
            <a:r>
              <a:rPr sz="3800" b="1" spc="-20" dirty="0">
                <a:latin typeface="Trebuchet MS"/>
                <a:cs typeface="Trebuchet MS"/>
              </a:rPr>
              <a:t>i</a:t>
            </a:r>
            <a:r>
              <a:rPr sz="3800" b="1" spc="360" dirty="0">
                <a:latin typeface="Trebuchet MS"/>
                <a:cs typeface="Trebuchet MS"/>
              </a:rPr>
              <a:t>q</a:t>
            </a:r>
            <a:r>
              <a:rPr sz="3800" b="1" spc="-340" dirty="0">
                <a:latin typeface="Trebuchet MS"/>
                <a:cs typeface="Trebuchet MS"/>
              </a:rPr>
              <a:t> </a:t>
            </a:r>
            <a:r>
              <a:rPr sz="3800" b="1" spc="175" dirty="0">
                <a:latin typeface="Trebuchet MS"/>
                <a:cs typeface="Trebuchet MS"/>
              </a:rPr>
              <a:t>H</a:t>
            </a:r>
            <a:r>
              <a:rPr sz="3800" b="1" spc="550" dirty="0">
                <a:latin typeface="Trebuchet MS"/>
                <a:cs typeface="Trebuchet MS"/>
              </a:rPr>
              <a:t>a</a:t>
            </a:r>
            <a:r>
              <a:rPr sz="3800" b="1" spc="-5" dirty="0">
                <a:latin typeface="Trebuchet MS"/>
                <a:cs typeface="Trebuchet MS"/>
              </a:rPr>
              <a:t>r</a:t>
            </a:r>
            <a:r>
              <a:rPr sz="3800" b="1" spc="365" dirty="0">
                <a:latin typeface="Trebuchet MS"/>
                <a:cs typeface="Trebuchet MS"/>
              </a:rPr>
              <a:t>d</a:t>
            </a:r>
            <a:r>
              <a:rPr sz="3800" b="1" spc="305" dirty="0">
                <a:latin typeface="Trebuchet MS"/>
                <a:cs typeface="Trebuchet MS"/>
              </a:rPr>
              <a:t>w</a:t>
            </a:r>
            <a:r>
              <a:rPr sz="3800" b="1" spc="550" dirty="0">
                <a:latin typeface="Trebuchet MS"/>
                <a:cs typeface="Trebuchet MS"/>
              </a:rPr>
              <a:t>a</a:t>
            </a:r>
            <a:r>
              <a:rPr sz="3800" b="1" spc="-5" dirty="0">
                <a:latin typeface="Trebuchet MS"/>
                <a:cs typeface="Trebuchet MS"/>
              </a:rPr>
              <a:t>r</a:t>
            </a:r>
            <a:r>
              <a:rPr sz="3800" b="1" spc="155" dirty="0">
                <a:latin typeface="Trebuchet MS"/>
                <a:cs typeface="Trebuchet MS"/>
              </a:rPr>
              <a:t>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96572"/>
            <a:ext cx="18288000" cy="8486140"/>
            <a:chOff x="0" y="1796572"/>
            <a:chExt cx="18288000" cy="848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696" y="7612525"/>
              <a:ext cx="3271966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270" dirty="0">
                <a:latin typeface="Trebuchet MS"/>
                <a:cs typeface="Trebuchet MS"/>
              </a:rPr>
              <a:t>D</a:t>
            </a:r>
            <a:r>
              <a:rPr sz="5950" b="1" spc="600" dirty="0">
                <a:latin typeface="Trebuchet MS"/>
                <a:cs typeface="Trebuchet MS"/>
              </a:rPr>
              <a:t>a</a:t>
            </a:r>
            <a:r>
              <a:rPr sz="5950" b="1" spc="-310" dirty="0">
                <a:latin typeface="Trebuchet MS"/>
                <a:cs typeface="Trebuchet MS"/>
              </a:rPr>
              <a:t>t</a:t>
            </a:r>
            <a:r>
              <a:rPr sz="5950" b="1" spc="600" dirty="0">
                <a:latin typeface="Trebuchet MS"/>
                <a:cs typeface="Trebuchet MS"/>
              </a:rPr>
              <a:t>a</a:t>
            </a:r>
            <a:r>
              <a:rPr sz="5950" b="1" spc="-110" dirty="0">
                <a:latin typeface="Trebuchet MS"/>
                <a:cs typeface="Trebuchet MS"/>
              </a:rPr>
              <a:t>,</a:t>
            </a:r>
            <a:r>
              <a:rPr sz="5950" b="1" spc="-765" dirty="0">
                <a:latin typeface="Trebuchet MS"/>
                <a:cs typeface="Trebuchet MS"/>
              </a:rPr>
              <a:t> </a:t>
            </a:r>
            <a:r>
              <a:rPr sz="5950" b="1" spc="330" dirty="0">
                <a:latin typeface="Trebuchet MS"/>
                <a:cs typeface="Trebuchet MS"/>
              </a:rPr>
              <a:t>R</a:t>
            </a:r>
            <a:r>
              <a:rPr sz="5950" b="1" spc="-130" dirty="0">
                <a:latin typeface="Trebuchet MS"/>
                <a:cs typeface="Trebuchet MS"/>
              </a:rPr>
              <a:t>e</a:t>
            </a:r>
            <a:r>
              <a:rPr sz="5950" b="1" spc="295" dirty="0">
                <a:latin typeface="Trebuchet MS"/>
                <a:cs typeface="Trebuchet MS"/>
              </a:rPr>
              <a:t>q</a:t>
            </a:r>
            <a:r>
              <a:rPr sz="5950" b="1" spc="90" dirty="0">
                <a:latin typeface="Trebuchet MS"/>
                <a:cs typeface="Trebuchet MS"/>
              </a:rPr>
              <a:t>u</a:t>
            </a:r>
            <a:r>
              <a:rPr sz="5950" b="1" spc="-130" dirty="0">
                <a:latin typeface="Trebuchet MS"/>
                <a:cs typeface="Trebuchet MS"/>
              </a:rPr>
              <a:t>e</a:t>
            </a:r>
            <a:r>
              <a:rPr sz="5950" b="1" spc="65" dirty="0">
                <a:latin typeface="Trebuchet MS"/>
                <a:cs typeface="Trebuchet MS"/>
              </a:rPr>
              <a:t>s</a:t>
            </a:r>
            <a:r>
              <a:rPr sz="5950" b="1" spc="-310" dirty="0">
                <a:latin typeface="Trebuchet MS"/>
                <a:cs typeface="Trebuchet MS"/>
              </a:rPr>
              <a:t>t</a:t>
            </a:r>
            <a:r>
              <a:rPr sz="5950" b="1" spc="65" dirty="0">
                <a:latin typeface="Trebuchet MS"/>
                <a:cs typeface="Trebuchet MS"/>
              </a:rPr>
              <a:t>s</a:t>
            </a:r>
            <a:r>
              <a:rPr sz="5950" b="1" spc="-110" dirty="0">
                <a:latin typeface="Trebuchet MS"/>
                <a:cs typeface="Trebuchet MS"/>
              </a:rPr>
              <a:t>,</a:t>
            </a:r>
            <a:r>
              <a:rPr sz="5950" b="1" spc="-765" dirty="0">
                <a:latin typeface="Trebuchet MS"/>
                <a:cs typeface="Trebuchet MS"/>
              </a:rPr>
              <a:t> </a:t>
            </a:r>
            <a:r>
              <a:rPr sz="5950" b="1" spc="600" dirty="0">
                <a:latin typeface="Trebuchet MS"/>
                <a:cs typeface="Trebuchet MS"/>
              </a:rPr>
              <a:t>a</a:t>
            </a:r>
            <a:r>
              <a:rPr sz="5950" b="1" spc="125" dirty="0">
                <a:latin typeface="Trebuchet MS"/>
                <a:cs typeface="Trebuchet MS"/>
              </a:rPr>
              <a:t>n</a:t>
            </a:r>
            <a:r>
              <a:rPr sz="5950" b="1" spc="615" dirty="0">
                <a:latin typeface="Trebuchet MS"/>
                <a:cs typeface="Trebuchet MS"/>
              </a:rPr>
              <a:t>d</a:t>
            </a:r>
            <a:r>
              <a:rPr sz="5950" b="1" spc="-765" dirty="0">
                <a:latin typeface="Trebuchet MS"/>
                <a:cs typeface="Trebuchet MS"/>
              </a:rPr>
              <a:t> </a:t>
            </a:r>
            <a:r>
              <a:rPr sz="5950" b="1" spc="-390" dirty="0">
                <a:latin typeface="Trebuchet MS"/>
                <a:cs typeface="Trebuchet MS"/>
              </a:rPr>
              <a:t>T</a:t>
            </a:r>
            <a:r>
              <a:rPr sz="5950" b="1" spc="270" dirty="0">
                <a:latin typeface="Trebuchet MS"/>
                <a:cs typeface="Trebuchet MS"/>
              </a:rPr>
              <a:t>oo</a:t>
            </a:r>
            <a:r>
              <a:rPr sz="5950" b="1" spc="-290" dirty="0">
                <a:latin typeface="Trebuchet MS"/>
                <a:cs typeface="Trebuchet MS"/>
              </a:rPr>
              <a:t>l</a:t>
            </a:r>
            <a:r>
              <a:rPr sz="5950" b="1" spc="365" dirty="0">
                <a:latin typeface="Trebuchet MS"/>
                <a:cs typeface="Trebuchet MS"/>
              </a:rPr>
              <a:t>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30" dirty="0">
                <a:latin typeface="Lucida Sans Unicode"/>
                <a:cs typeface="Lucida Sans Unicode"/>
              </a:rPr>
              <a:t>For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30" dirty="0">
                <a:latin typeface="Lucida Sans Unicode"/>
                <a:cs typeface="Lucida Sans Unicode"/>
              </a:rPr>
              <a:t>Analysis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140" dirty="0">
                <a:latin typeface="Lucida Sans Unicode"/>
                <a:cs typeface="Lucida Sans Unicode"/>
              </a:rPr>
              <a:t>and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57" y="0"/>
            <a:ext cx="1247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sz="3000" spc="370" dirty="0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sz="3000" spc="560" dirty="0">
                <a:solidFill>
                  <a:srgbClr val="12239D"/>
                </a:solidFill>
                <a:latin typeface="Trebuchet MS"/>
                <a:cs typeface="Trebuchet MS"/>
              </a:rPr>
              <a:t>W</a:t>
            </a:r>
            <a:r>
              <a:rPr sz="3000" spc="470" dirty="0">
                <a:solidFill>
                  <a:srgbClr val="12239D"/>
                </a:solidFill>
                <a:latin typeface="Trebuchet MS"/>
                <a:cs typeface="Trebuchet MS"/>
              </a:rPr>
              <a:t>?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1" y="1232100"/>
            <a:ext cx="14922500" cy="8045450"/>
            <a:chOff x="2973091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4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949273" y="270062"/>
                  </a:moveTo>
                  <a:lnTo>
                    <a:pt x="1701632" y="296920"/>
                  </a:lnTo>
                  <a:lnTo>
                    <a:pt x="1697690" y="287820"/>
                  </a:lnTo>
                  <a:lnTo>
                    <a:pt x="1693514" y="277899"/>
                  </a:lnTo>
                  <a:lnTo>
                    <a:pt x="1688874" y="267574"/>
                  </a:lnTo>
                  <a:lnTo>
                    <a:pt x="1683540" y="257259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09"/>
                  </a:lnTo>
                  <a:lnTo>
                    <a:pt x="1698222" y="57265"/>
                  </a:lnTo>
                  <a:lnTo>
                    <a:pt x="1736324" y="15648"/>
                  </a:lnTo>
                  <a:lnTo>
                    <a:pt x="1751310" y="0"/>
                  </a:lnTo>
                  <a:lnTo>
                    <a:pt x="1761480" y="12979"/>
                  </a:lnTo>
                  <a:lnTo>
                    <a:pt x="1770659" y="24631"/>
                  </a:lnTo>
                  <a:lnTo>
                    <a:pt x="1778746" y="35045"/>
                  </a:lnTo>
                  <a:lnTo>
                    <a:pt x="1786387" y="45275"/>
                  </a:lnTo>
                  <a:lnTo>
                    <a:pt x="1815631" y="85461"/>
                  </a:lnTo>
                  <a:lnTo>
                    <a:pt x="1934499" y="249747"/>
                  </a:lnTo>
                  <a:lnTo>
                    <a:pt x="1949273" y="270062"/>
                  </a:lnTo>
                  <a:close/>
                </a:path>
                <a:path w="2132329" h="876300">
                  <a:moveTo>
                    <a:pt x="28726" y="875850"/>
                  </a:move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5"/>
                  </a:lnTo>
                  <a:lnTo>
                    <a:pt x="98017" y="605591"/>
                  </a:lnTo>
                  <a:lnTo>
                    <a:pt x="132011" y="567081"/>
                  </a:lnTo>
                  <a:lnTo>
                    <a:pt x="167156" y="530214"/>
                  </a:lnTo>
                  <a:lnTo>
                    <a:pt x="203432" y="494967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1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701632" y="296920"/>
                  </a:lnTo>
                  <a:lnTo>
                    <a:pt x="1949273" y="270062"/>
                  </a:lnTo>
                  <a:lnTo>
                    <a:pt x="1958435" y="282660"/>
                  </a:lnTo>
                  <a:lnTo>
                    <a:pt x="824508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0"/>
                  </a:lnTo>
                  <a:lnTo>
                    <a:pt x="589548" y="465365"/>
                  </a:lnTo>
                  <a:lnTo>
                    <a:pt x="542577" y="483888"/>
                  </a:lnTo>
                  <a:lnTo>
                    <a:pt x="496701" y="504152"/>
                  </a:lnTo>
                  <a:lnTo>
                    <a:pt x="451913" y="526135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09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5"/>
                  </a:lnTo>
                  <a:lnTo>
                    <a:pt x="168173" y="726528"/>
                  </a:lnTo>
                  <a:lnTo>
                    <a:pt x="131796" y="761564"/>
                  </a:lnTo>
                  <a:lnTo>
                    <a:pt x="96435" y="798142"/>
                  </a:lnTo>
                  <a:lnTo>
                    <a:pt x="62081" y="836244"/>
                  </a:lnTo>
                  <a:lnTo>
                    <a:pt x="28726" y="875850"/>
                  </a:lnTo>
                  <a:close/>
                </a:path>
                <a:path w="2132329" h="876300">
                  <a:moveTo>
                    <a:pt x="1122597" y="853122"/>
                  </a:moveTo>
                  <a:lnTo>
                    <a:pt x="1118712" y="837861"/>
                  </a:lnTo>
                  <a:lnTo>
                    <a:pt x="1120352" y="821693"/>
                  </a:lnTo>
                  <a:lnTo>
                    <a:pt x="1125658" y="805354"/>
                  </a:lnTo>
                  <a:lnTo>
                    <a:pt x="1157266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505159" y="545246"/>
                  </a:lnTo>
                  <a:lnTo>
                    <a:pt x="1581007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1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8" y="405638"/>
                  </a:lnTo>
                  <a:lnTo>
                    <a:pt x="1958435" y="282660"/>
                  </a:lnTo>
                  <a:lnTo>
                    <a:pt x="1990147" y="326005"/>
                  </a:lnTo>
                  <a:lnTo>
                    <a:pt x="2019584" y="365870"/>
                  </a:lnTo>
                  <a:lnTo>
                    <a:pt x="2049228" y="405580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2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22597" y="853122"/>
                  </a:lnTo>
                  <a:close/>
                </a:path>
                <a:path w="2132329" h="876300">
                  <a:moveTo>
                    <a:pt x="1965069" y="758826"/>
                  </a:move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8" y="758447"/>
                  </a:lnTo>
                  <a:lnTo>
                    <a:pt x="1665663" y="760321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2034844" y="715145"/>
                  </a:lnTo>
                  <a:lnTo>
                    <a:pt x="2002631" y="745366"/>
                  </a:lnTo>
                  <a:lnTo>
                    <a:pt x="1986081" y="754415"/>
                  </a:lnTo>
                  <a:lnTo>
                    <a:pt x="1965069" y="75882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4" y="2037872"/>
              <a:ext cx="9686924" cy="7038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77" y="3618429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89" y="3533011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9" y="2633356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25" y="2633356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9" y="4094944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2" y="5091484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79" y="6744154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23" y="7943798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0" dirty="0">
                <a:latin typeface="Lucida Sans Unicode"/>
                <a:cs typeface="Lucida Sans Unicode"/>
              </a:rPr>
              <a:t>1.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Provide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list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of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markets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customer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"Atliq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Exclusive"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operates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business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APAC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region.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65" y="165604"/>
            <a:ext cx="702945" cy="730250"/>
            <a:chOff x="16712565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0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8"/>
                  </a:moveTo>
                  <a:lnTo>
                    <a:pt x="243127" y="522459"/>
                  </a:lnTo>
                  <a:lnTo>
                    <a:pt x="205642" y="511414"/>
                  </a:lnTo>
                  <a:lnTo>
                    <a:pt x="167732" y="493979"/>
                  </a:lnTo>
                  <a:lnTo>
                    <a:pt x="130809" y="470176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1"/>
                  </a:lnTo>
                  <a:lnTo>
                    <a:pt x="0" y="250440"/>
                  </a:lnTo>
                  <a:lnTo>
                    <a:pt x="3993" y="217379"/>
                  </a:lnTo>
                  <a:lnTo>
                    <a:pt x="18592" y="190278"/>
                  </a:lnTo>
                  <a:lnTo>
                    <a:pt x="45592" y="173228"/>
                  </a:lnTo>
                  <a:lnTo>
                    <a:pt x="86790" y="170326"/>
                  </a:lnTo>
                  <a:lnTo>
                    <a:pt x="143980" y="185663"/>
                  </a:lnTo>
                  <a:lnTo>
                    <a:pt x="150345" y="194489"/>
                  </a:lnTo>
                  <a:lnTo>
                    <a:pt x="272576" y="114704"/>
                  </a:lnTo>
                  <a:lnTo>
                    <a:pt x="261276" y="84863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2" y="37187"/>
                  </a:lnTo>
                  <a:lnTo>
                    <a:pt x="440081" y="78537"/>
                  </a:lnTo>
                  <a:lnTo>
                    <a:pt x="491857" y="137842"/>
                  </a:lnTo>
                  <a:lnTo>
                    <a:pt x="513346" y="191924"/>
                  </a:lnTo>
                  <a:lnTo>
                    <a:pt x="513583" y="229691"/>
                  </a:lnTo>
                  <a:lnTo>
                    <a:pt x="497104" y="252996"/>
                  </a:lnTo>
                  <a:lnTo>
                    <a:pt x="468444" y="263694"/>
                  </a:lnTo>
                  <a:lnTo>
                    <a:pt x="432136" y="263637"/>
                  </a:lnTo>
                  <a:lnTo>
                    <a:pt x="392717" y="254679"/>
                  </a:lnTo>
                  <a:lnTo>
                    <a:pt x="348282" y="362173"/>
                  </a:lnTo>
                  <a:lnTo>
                    <a:pt x="358363" y="377848"/>
                  </a:lnTo>
                  <a:lnTo>
                    <a:pt x="375085" y="418798"/>
                  </a:lnTo>
                  <a:lnTo>
                    <a:pt x="380090" y="453164"/>
                  </a:lnTo>
                  <a:lnTo>
                    <a:pt x="374790" y="480972"/>
                  </a:lnTo>
                  <a:lnTo>
                    <a:pt x="360598" y="502244"/>
                  </a:lnTo>
                  <a:lnTo>
                    <a:pt x="338924" y="517004"/>
                  </a:lnTo>
                  <a:lnTo>
                    <a:pt x="311180" y="525278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05" y="586206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5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5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05" y="415115"/>
              <a:ext cx="87615" cy="18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6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40" y="229196"/>
                  </a:moveTo>
                  <a:lnTo>
                    <a:pt x="699490" y="194157"/>
                  </a:lnTo>
                  <a:lnTo>
                    <a:pt x="685812" y="159727"/>
                  </a:lnTo>
                  <a:lnTo>
                    <a:pt x="681774" y="152971"/>
                  </a:lnTo>
                  <a:lnTo>
                    <a:pt x="681774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11" y="267246"/>
                  </a:lnTo>
                  <a:lnTo>
                    <a:pt x="589178" y="256311"/>
                  </a:lnTo>
                  <a:lnTo>
                    <a:pt x="533996" y="217119"/>
                  </a:lnTo>
                  <a:lnTo>
                    <a:pt x="503021" y="183832"/>
                  </a:lnTo>
                  <a:lnTo>
                    <a:pt x="473392" y="144170"/>
                  </a:lnTo>
                  <a:lnTo>
                    <a:pt x="451307" y="102616"/>
                  </a:lnTo>
                  <a:lnTo>
                    <a:pt x="442925" y="63652"/>
                  </a:lnTo>
                  <a:lnTo>
                    <a:pt x="454444" y="31737"/>
                  </a:lnTo>
                  <a:lnTo>
                    <a:pt x="482879" y="19519"/>
                  </a:lnTo>
                  <a:lnTo>
                    <a:pt x="512229" y="21894"/>
                  </a:lnTo>
                  <a:lnTo>
                    <a:pt x="567677" y="51485"/>
                  </a:lnTo>
                  <a:lnTo>
                    <a:pt x="597077" y="77076"/>
                  </a:lnTo>
                  <a:lnTo>
                    <a:pt x="631532" y="114706"/>
                  </a:lnTo>
                  <a:lnTo>
                    <a:pt x="662584" y="158318"/>
                  </a:lnTo>
                  <a:lnTo>
                    <a:pt x="681774" y="201828"/>
                  </a:lnTo>
                  <a:lnTo>
                    <a:pt x="681774" y="152971"/>
                  </a:lnTo>
                  <a:lnTo>
                    <a:pt x="632866" y="82994"/>
                  </a:lnTo>
                  <a:lnTo>
                    <a:pt x="597509" y="47993"/>
                  </a:lnTo>
                  <a:lnTo>
                    <a:pt x="558863" y="20053"/>
                  </a:lnTo>
                  <a:lnTo>
                    <a:pt x="527138" y="6400"/>
                  </a:lnTo>
                  <a:lnTo>
                    <a:pt x="518883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57"/>
                  </a:lnTo>
                  <a:lnTo>
                    <a:pt x="439547" y="17932"/>
                  </a:lnTo>
                  <a:lnTo>
                    <a:pt x="439026" y="18808"/>
                  </a:lnTo>
                  <a:lnTo>
                    <a:pt x="425018" y="50546"/>
                  </a:lnTo>
                  <a:lnTo>
                    <a:pt x="426288" y="87769"/>
                  </a:lnTo>
                  <a:lnTo>
                    <a:pt x="439089" y="124929"/>
                  </a:lnTo>
                  <a:lnTo>
                    <a:pt x="352056" y="177927"/>
                  </a:lnTo>
                  <a:lnTo>
                    <a:pt x="328993" y="192532"/>
                  </a:lnTo>
                  <a:lnTo>
                    <a:pt x="290360" y="173951"/>
                  </a:lnTo>
                  <a:lnTo>
                    <a:pt x="244182" y="168529"/>
                  </a:lnTo>
                  <a:lnTo>
                    <a:pt x="202057" y="181051"/>
                  </a:lnTo>
                  <a:lnTo>
                    <a:pt x="171945" y="214642"/>
                  </a:lnTo>
                  <a:lnTo>
                    <a:pt x="164782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48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83" y="424383"/>
                  </a:lnTo>
                  <a:lnTo>
                    <a:pt x="216979" y="448030"/>
                  </a:lnTo>
                  <a:lnTo>
                    <a:pt x="143510" y="535508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33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69" y="722553"/>
                  </a:lnTo>
                  <a:lnTo>
                    <a:pt x="9639" y="730224"/>
                  </a:lnTo>
                  <a:lnTo>
                    <a:pt x="25438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14" y="638848"/>
                  </a:lnTo>
                  <a:lnTo>
                    <a:pt x="308013" y="490359"/>
                  </a:lnTo>
                  <a:lnTo>
                    <a:pt x="345948" y="512876"/>
                  </a:lnTo>
                  <a:lnTo>
                    <a:pt x="389394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15" y="538632"/>
                  </a:lnTo>
                  <a:lnTo>
                    <a:pt x="549770" y="514667"/>
                  </a:lnTo>
                  <a:lnTo>
                    <a:pt x="566585" y="478866"/>
                  </a:lnTo>
                  <a:lnTo>
                    <a:pt x="565848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68" y="365010"/>
                  </a:lnTo>
                  <a:lnTo>
                    <a:pt x="519544" y="365823"/>
                  </a:lnTo>
                  <a:lnTo>
                    <a:pt x="517893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390" y="400316"/>
                  </a:lnTo>
                  <a:lnTo>
                    <a:pt x="533450" y="406590"/>
                  </a:lnTo>
                  <a:lnTo>
                    <a:pt x="547890" y="455028"/>
                  </a:lnTo>
                  <a:lnTo>
                    <a:pt x="540486" y="491693"/>
                  </a:lnTo>
                  <a:lnTo>
                    <a:pt x="515289" y="515721"/>
                  </a:lnTo>
                  <a:lnTo>
                    <a:pt x="476338" y="526288"/>
                  </a:lnTo>
                  <a:lnTo>
                    <a:pt x="427672" y="522528"/>
                  </a:lnTo>
                  <a:lnTo>
                    <a:pt x="378409" y="507187"/>
                  </a:lnTo>
                  <a:lnTo>
                    <a:pt x="333540" y="483844"/>
                  </a:lnTo>
                  <a:lnTo>
                    <a:pt x="293471" y="453478"/>
                  </a:lnTo>
                  <a:lnTo>
                    <a:pt x="291426" y="451345"/>
                  </a:lnTo>
                  <a:lnTo>
                    <a:pt x="291426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85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37" y="474789"/>
                  </a:lnTo>
                  <a:lnTo>
                    <a:pt x="251002" y="438543"/>
                  </a:lnTo>
                  <a:lnTo>
                    <a:pt x="276072" y="465670"/>
                  </a:lnTo>
                  <a:lnTo>
                    <a:pt x="291426" y="477621"/>
                  </a:lnTo>
                  <a:lnTo>
                    <a:pt x="291426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68" y="329615"/>
                  </a:lnTo>
                  <a:lnTo>
                    <a:pt x="189014" y="280581"/>
                  </a:lnTo>
                  <a:lnTo>
                    <a:pt x="187134" y="233730"/>
                  </a:lnTo>
                  <a:lnTo>
                    <a:pt x="206565" y="203403"/>
                  </a:lnTo>
                  <a:lnTo>
                    <a:pt x="240030" y="189433"/>
                  </a:lnTo>
                  <a:lnTo>
                    <a:pt x="280263" y="191693"/>
                  </a:lnTo>
                  <a:lnTo>
                    <a:pt x="309219" y="205041"/>
                  </a:lnTo>
                  <a:lnTo>
                    <a:pt x="298246" y="211988"/>
                  </a:lnTo>
                  <a:lnTo>
                    <a:pt x="272757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47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35" y="417855"/>
                  </a:lnTo>
                  <a:lnTo>
                    <a:pt x="514921" y="415417"/>
                  </a:lnTo>
                  <a:lnTo>
                    <a:pt x="498792" y="412838"/>
                  </a:lnTo>
                  <a:lnTo>
                    <a:pt x="469544" y="424395"/>
                  </a:lnTo>
                  <a:lnTo>
                    <a:pt x="397967" y="402780"/>
                  </a:lnTo>
                  <a:lnTo>
                    <a:pt x="361962" y="376212"/>
                  </a:lnTo>
                  <a:lnTo>
                    <a:pt x="330060" y="343547"/>
                  </a:lnTo>
                  <a:lnTo>
                    <a:pt x="305422" y="308063"/>
                  </a:lnTo>
                  <a:lnTo>
                    <a:pt x="290664" y="241909"/>
                  </a:lnTo>
                  <a:lnTo>
                    <a:pt x="331635" y="215265"/>
                  </a:lnTo>
                  <a:lnTo>
                    <a:pt x="373024" y="189560"/>
                  </a:lnTo>
                  <a:lnTo>
                    <a:pt x="414578" y="164147"/>
                  </a:lnTo>
                  <a:lnTo>
                    <a:pt x="448830" y="142798"/>
                  </a:lnTo>
                  <a:lnTo>
                    <a:pt x="494995" y="207010"/>
                  </a:lnTo>
                  <a:lnTo>
                    <a:pt x="530669" y="240804"/>
                  </a:lnTo>
                  <a:lnTo>
                    <a:pt x="568286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45" y="279374"/>
                  </a:lnTo>
                  <a:lnTo>
                    <a:pt x="692899" y="258546"/>
                  </a:lnTo>
                  <a:lnTo>
                    <a:pt x="694740" y="252984"/>
                  </a:lnTo>
                  <a:lnTo>
                    <a:pt x="702640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794" y="1601042"/>
            <a:ext cx="6496049" cy="7086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201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0" dirty="0">
                <a:latin typeface="Lucida Sans Unicode"/>
                <a:cs typeface="Lucida Sans Unicode"/>
              </a:rPr>
              <a:t>2.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What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is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percentage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unique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product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increase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260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vs.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2020?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final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output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these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sz="2400" spc="-105" dirty="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150" dirty="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sz="2400" spc="-90" dirty="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sz="2400" spc="225" dirty="0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sz="2400" spc="25" dirty="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sz="2400" spc="555" dirty="0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sz="24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sz="2400" spc="-15" dirty="0">
                <a:solidFill>
                  <a:srgbClr val="958AB5"/>
                </a:solidFill>
                <a:latin typeface="Lucida Sans Unicode"/>
                <a:cs typeface="Lucida Sans Unicode"/>
              </a:rPr>
              <a:t>0</a:t>
            </a:r>
            <a:r>
              <a:rPr sz="24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0  </a:t>
            </a:r>
            <a:r>
              <a:rPr sz="2400" spc="4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-74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20" y="919114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92" y="8262202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8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sz="2900" spc="140" dirty="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22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sz="2900" spc="-240" dirty="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-260" dirty="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sz="2900" spc="-41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45" dirty="0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sz="2900" b="1" spc="105" dirty="0">
                <a:solidFill>
                  <a:srgbClr val="12239D"/>
                </a:solidFill>
                <a:latin typeface="Trebuchet MS"/>
                <a:cs typeface="Trebuchet MS"/>
              </a:rPr>
              <a:t>n</a:t>
            </a:r>
            <a:r>
              <a:rPr sz="2900" b="1" spc="135" dirty="0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sz="2900" b="1" spc="-135" dirty="0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sz="2900" b="1" spc="-2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285" dirty="0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sz="2900" b="1" spc="229" dirty="0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sz="2900" b="1" spc="-20" dirty="0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sz="2900" b="1" spc="150" dirty="0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sz="2900" spc="-3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953</Words>
  <Application>Microsoft Office PowerPoint</Application>
  <PresentationFormat>Custom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Lucida Sans Unicode</vt:lpstr>
      <vt:lpstr>Roboto</vt:lpstr>
      <vt:lpstr>Trebuchet MS</vt:lpstr>
      <vt:lpstr>Verdana</vt:lpstr>
      <vt:lpstr>Office Theme</vt:lpstr>
      <vt:lpstr>PowerPoint Presentation</vt:lpstr>
      <vt:lpstr>PowerPoint Presentation</vt:lpstr>
      <vt:lpstr>WHY?</vt:lpstr>
      <vt:lpstr>WHY?</vt:lpstr>
      <vt:lpstr>Company Details Atliq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 USB Flash Drives External Solid State Drives  Personal Desktop 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Ashutosh Kumar jha</cp:lastModifiedBy>
  <cp:revision>1</cp:revision>
  <dcterms:created xsi:type="dcterms:W3CDTF">2024-07-30T15:45:16Z</dcterms:created>
  <dcterms:modified xsi:type="dcterms:W3CDTF">2024-07-30T15:47:35Z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2023-02-26T00:00:00Z</vt:filetime>
  </property>
</Properties>
</file>